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810" r:id="rId2"/>
    <p:sldMasterId id="2147483822" r:id="rId3"/>
    <p:sldMasterId id="2147483834" r:id="rId4"/>
    <p:sldMasterId id="2147483846" r:id="rId5"/>
    <p:sldMasterId id="2147483858" r:id="rId6"/>
    <p:sldMasterId id="2147483870" r:id="rId7"/>
    <p:sldMasterId id="2147483882" r:id="rId8"/>
    <p:sldMasterId id="2147483894" r:id="rId9"/>
    <p:sldMasterId id="2147483906" r:id="rId10"/>
    <p:sldMasterId id="2147483918" r:id="rId11"/>
    <p:sldMasterId id="2147483930" r:id="rId12"/>
    <p:sldMasterId id="2147483942" r:id="rId13"/>
  </p:sldMasterIdLst>
  <p:notesMasterIdLst>
    <p:notesMasterId r:id="rId39"/>
  </p:notesMasterIdLst>
  <p:handoutMasterIdLst>
    <p:handoutMasterId r:id="rId40"/>
  </p:handoutMasterIdLst>
  <p:sldIdLst>
    <p:sldId id="265" r:id="rId14"/>
    <p:sldId id="313" r:id="rId15"/>
    <p:sldId id="266" r:id="rId16"/>
    <p:sldId id="284" r:id="rId17"/>
    <p:sldId id="320" r:id="rId18"/>
    <p:sldId id="318" r:id="rId19"/>
    <p:sldId id="299" r:id="rId20"/>
    <p:sldId id="304" r:id="rId21"/>
    <p:sldId id="309" r:id="rId22"/>
    <p:sldId id="300" r:id="rId23"/>
    <p:sldId id="305" r:id="rId24"/>
    <p:sldId id="310" r:id="rId25"/>
    <p:sldId id="301" r:id="rId26"/>
    <p:sldId id="306" r:id="rId27"/>
    <p:sldId id="302" r:id="rId28"/>
    <p:sldId id="307" r:id="rId29"/>
    <p:sldId id="311" r:id="rId30"/>
    <p:sldId id="303" r:id="rId31"/>
    <p:sldId id="308" r:id="rId32"/>
    <p:sldId id="319" r:id="rId33"/>
    <p:sldId id="321" r:id="rId34"/>
    <p:sldId id="317" r:id="rId35"/>
    <p:sldId id="315" r:id="rId36"/>
    <p:sldId id="316" r:id="rId37"/>
    <p:sldId id="261" r:id="rId38"/>
  </p:sldIdLst>
  <p:sldSz cx="9144000" cy="5143500" type="screen16x9"/>
  <p:notesSz cx="6805613" cy="9944100"/>
  <p:defaultTextStyle>
    <a:defPPr>
      <a:defRPr lang="en-US"/>
    </a:defPPr>
    <a:lvl1pPr marL="0" algn="l" defTabSz="879152" rtl="0" eaLnBrk="1" latinLnBrk="0" hangingPunct="1">
      <a:defRPr sz="1700" kern="1200">
        <a:solidFill>
          <a:schemeClr val="tx1"/>
        </a:solidFill>
        <a:latin typeface="+mn-lt"/>
        <a:ea typeface="+mn-ea"/>
        <a:cs typeface="+mn-cs"/>
      </a:defRPr>
    </a:lvl1pPr>
    <a:lvl2pPr marL="439576" algn="l" defTabSz="879152" rtl="0" eaLnBrk="1" latinLnBrk="0" hangingPunct="1">
      <a:defRPr sz="1700" kern="1200">
        <a:solidFill>
          <a:schemeClr val="tx1"/>
        </a:solidFill>
        <a:latin typeface="+mn-lt"/>
        <a:ea typeface="+mn-ea"/>
        <a:cs typeface="+mn-cs"/>
      </a:defRPr>
    </a:lvl2pPr>
    <a:lvl3pPr marL="879152" algn="l" defTabSz="879152" rtl="0" eaLnBrk="1" latinLnBrk="0" hangingPunct="1">
      <a:defRPr sz="1700" kern="1200">
        <a:solidFill>
          <a:schemeClr val="tx1"/>
        </a:solidFill>
        <a:latin typeface="+mn-lt"/>
        <a:ea typeface="+mn-ea"/>
        <a:cs typeface="+mn-cs"/>
      </a:defRPr>
    </a:lvl3pPr>
    <a:lvl4pPr marL="1318728" algn="l" defTabSz="879152" rtl="0" eaLnBrk="1" latinLnBrk="0" hangingPunct="1">
      <a:defRPr sz="1700" kern="1200">
        <a:solidFill>
          <a:schemeClr val="tx1"/>
        </a:solidFill>
        <a:latin typeface="+mn-lt"/>
        <a:ea typeface="+mn-ea"/>
        <a:cs typeface="+mn-cs"/>
      </a:defRPr>
    </a:lvl4pPr>
    <a:lvl5pPr marL="1758303" algn="l" defTabSz="879152" rtl="0" eaLnBrk="1" latinLnBrk="0" hangingPunct="1">
      <a:defRPr sz="1700" kern="1200">
        <a:solidFill>
          <a:schemeClr val="tx1"/>
        </a:solidFill>
        <a:latin typeface="+mn-lt"/>
        <a:ea typeface="+mn-ea"/>
        <a:cs typeface="+mn-cs"/>
      </a:defRPr>
    </a:lvl5pPr>
    <a:lvl6pPr marL="2197879" algn="l" defTabSz="879152" rtl="0" eaLnBrk="1" latinLnBrk="0" hangingPunct="1">
      <a:defRPr sz="1700" kern="1200">
        <a:solidFill>
          <a:schemeClr val="tx1"/>
        </a:solidFill>
        <a:latin typeface="+mn-lt"/>
        <a:ea typeface="+mn-ea"/>
        <a:cs typeface="+mn-cs"/>
      </a:defRPr>
    </a:lvl6pPr>
    <a:lvl7pPr marL="2637455" algn="l" defTabSz="879152" rtl="0" eaLnBrk="1" latinLnBrk="0" hangingPunct="1">
      <a:defRPr sz="1700" kern="1200">
        <a:solidFill>
          <a:schemeClr val="tx1"/>
        </a:solidFill>
        <a:latin typeface="+mn-lt"/>
        <a:ea typeface="+mn-ea"/>
        <a:cs typeface="+mn-cs"/>
      </a:defRPr>
    </a:lvl7pPr>
    <a:lvl8pPr marL="3077031" algn="l" defTabSz="879152" rtl="0" eaLnBrk="1" latinLnBrk="0" hangingPunct="1">
      <a:defRPr sz="1700" kern="1200">
        <a:solidFill>
          <a:schemeClr val="tx1"/>
        </a:solidFill>
        <a:latin typeface="+mn-lt"/>
        <a:ea typeface="+mn-ea"/>
        <a:cs typeface="+mn-cs"/>
      </a:defRPr>
    </a:lvl8pPr>
    <a:lvl9pPr marL="3516607" algn="l" defTabSz="879152" rtl="0" eaLnBrk="1" latinLnBrk="0" hangingPunct="1">
      <a:defRPr sz="17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71">
          <p15:clr>
            <a:srgbClr val="A4A3A4"/>
          </p15:clr>
        </p15:guide>
        <p15:guide id="2" orient="horz" pos="2783">
          <p15:clr>
            <a:srgbClr val="A4A3A4"/>
          </p15:clr>
        </p15:guide>
        <p15:guide id="3" pos="537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B7F95"/>
    <a:srgbClr val="005386"/>
    <a:srgbClr val="003300"/>
    <a:srgbClr val="F37021"/>
    <a:srgbClr val="EFD921"/>
    <a:srgbClr val="2C87CB"/>
    <a:srgbClr val="3BACFF"/>
    <a:srgbClr val="1FE4C6"/>
    <a:srgbClr val="43C6E4"/>
    <a:srgbClr val="95E9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333" autoAdjust="0"/>
    <p:restoredTop sz="88229" autoAdjust="0"/>
  </p:normalViewPr>
  <p:slideViewPr>
    <p:cSldViewPr snapToGrid="0">
      <p:cViewPr>
        <p:scale>
          <a:sx n="150" d="100"/>
          <a:sy n="150" d="100"/>
        </p:scale>
        <p:origin x="-510" y="198"/>
      </p:cViewPr>
      <p:guideLst>
        <p:guide orient="horz" pos="771"/>
        <p:guide orient="horz" pos="2789"/>
        <p:guide pos="537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90" d="100"/>
        <a:sy n="9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Master" Target="slideMasters/slideMaster13.xml"/><Relationship Id="rId18" Type="http://schemas.openxmlformats.org/officeDocument/2006/relationships/slide" Target="slides/slide5.xml"/><Relationship Id="rId26" Type="http://schemas.openxmlformats.org/officeDocument/2006/relationships/slide" Target="slides/slide13.xml"/><Relationship Id="rId39"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8.xml"/><Relationship Id="rId34" Type="http://schemas.openxmlformats.org/officeDocument/2006/relationships/slide" Target="slides/slide21.xml"/><Relationship Id="rId42"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4.xml"/><Relationship Id="rId25" Type="http://schemas.openxmlformats.org/officeDocument/2006/relationships/slide" Target="slides/slide12.xml"/><Relationship Id="rId33" Type="http://schemas.openxmlformats.org/officeDocument/2006/relationships/slide" Target="slides/slide20.xml"/><Relationship Id="rId38" Type="http://schemas.openxmlformats.org/officeDocument/2006/relationships/slide" Target="slides/slide25.xml"/><Relationship Id="rId2" Type="http://schemas.openxmlformats.org/officeDocument/2006/relationships/slideMaster" Target="slideMasters/slideMaster2.xml"/><Relationship Id="rId16" Type="http://schemas.openxmlformats.org/officeDocument/2006/relationships/slide" Target="slides/slide3.xml"/><Relationship Id="rId20" Type="http://schemas.openxmlformats.org/officeDocument/2006/relationships/slide" Target="slides/slide7.xml"/><Relationship Id="rId29" Type="http://schemas.openxmlformats.org/officeDocument/2006/relationships/slide" Target="slides/slide16.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1.xml"/><Relationship Id="rId32" Type="http://schemas.openxmlformats.org/officeDocument/2006/relationships/slide" Target="slides/slide19.xml"/><Relationship Id="rId37" Type="http://schemas.openxmlformats.org/officeDocument/2006/relationships/slide" Target="slides/slide24.xml"/><Relationship Id="rId40"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slide" Target="slides/slide15.xml"/><Relationship Id="rId36" Type="http://schemas.openxmlformats.org/officeDocument/2006/relationships/slide" Target="slides/slide23.xml"/><Relationship Id="rId10" Type="http://schemas.openxmlformats.org/officeDocument/2006/relationships/slideMaster" Target="slideMasters/slideMaster10.xml"/><Relationship Id="rId19" Type="http://schemas.openxmlformats.org/officeDocument/2006/relationships/slide" Target="slides/slide6.xml"/><Relationship Id="rId31" Type="http://schemas.openxmlformats.org/officeDocument/2006/relationships/slide" Target="slides/slide18.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1.xml"/><Relationship Id="rId22" Type="http://schemas.openxmlformats.org/officeDocument/2006/relationships/slide" Target="slides/slide9.xml"/><Relationship Id="rId27" Type="http://schemas.openxmlformats.org/officeDocument/2006/relationships/slide" Target="slides/slide14.xml"/><Relationship Id="rId30" Type="http://schemas.openxmlformats.org/officeDocument/2006/relationships/slide" Target="slides/slide17.xml"/><Relationship Id="rId35" Type="http://schemas.openxmlformats.org/officeDocument/2006/relationships/slide" Target="slides/slide22.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49099" cy="497205"/>
          </a:xfrm>
          <a:prstGeom prst="rect">
            <a:avLst/>
          </a:prstGeom>
        </p:spPr>
        <p:txBody>
          <a:bodyPr vert="horz" lIns="94064" tIns="47032" rIns="94064" bIns="47032" rtlCol="0"/>
          <a:lstStyle>
            <a:lvl1pPr algn="l">
              <a:defRPr sz="1200"/>
            </a:lvl1pPr>
          </a:lstStyle>
          <a:p>
            <a:endParaRPr lang="en-US"/>
          </a:p>
        </p:txBody>
      </p:sp>
      <p:sp>
        <p:nvSpPr>
          <p:cNvPr id="3" name="Date Placeholder 2"/>
          <p:cNvSpPr>
            <a:spLocks noGrp="1"/>
          </p:cNvSpPr>
          <p:nvPr>
            <p:ph type="dt" sz="quarter" idx="1"/>
          </p:nvPr>
        </p:nvSpPr>
        <p:spPr>
          <a:xfrm>
            <a:off x="3854940" y="1"/>
            <a:ext cx="2949099" cy="497205"/>
          </a:xfrm>
          <a:prstGeom prst="rect">
            <a:avLst/>
          </a:prstGeom>
        </p:spPr>
        <p:txBody>
          <a:bodyPr vert="horz" lIns="94064" tIns="47032" rIns="94064" bIns="47032" rtlCol="0"/>
          <a:lstStyle>
            <a:lvl1pPr algn="r">
              <a:defRPr sz="1200"/>
            </a:lvl1pPr>
          </a:lstStyle>
          <a:p>
            <a:fld id="{CD4DA60F-0BB5-4A3D-B6FA-FDF2FC2558E5}" type="datetimeFigureOut">
              <a:rPr lang="en-US" smtClean="0"/>
              <a:pPr/>
              <a:t>7/20/2016</a:t>
            </a:fld>
            <a:endParaRPr lang="en-US"/>
          </a:p>
        </p:txBody>
      </p:sp>
      <p:sp>
        <p:nvSpPr>
          <p:cNvPr id="4" name="Footer Placeholder 3"/>
          <p:cNvSpPr>
            <a:spLocks noGrp="1"/>
          </p:cNvSpPr>
          <p:nvPr>
            <p:ph type="ftr" sz="quarter" idx="2"/>
          </p:nvPr>
        </p:nvSpPr>
        <p:spPr>
          <a:xfrm>
            <a:off x="1" y="9445170"/>
            <a:ext cx="2949099" cy="497205"/>
          </a:xfrm>
          <a:prstGeom prst="rect">
            <a:avLst/>
          </a:prstGeom>
        </p:spPr>
        <p:txBody>
          <a:bodyPr vert="horz" lIns="94064" tIns="47032" rIns="94064" bIns="47032" rtlCol="0" anchor="b"/>
          <a:lstStyle>
            <a:lvl1pPr algn="l">
              <a:defRPr sz="1200"/>
            </a:lvl1pPr>
          </a:lstStyle>
          <a:p>
            <a:endParaRPr lang="en-US"/>
          </a:p>
        </p:txBody>
      </p:sp>
      <p:sp>
        <p:nvSpPr>
          <p:cNvPr id="5" name="Slide Number Placeholder 4"/>
          <p:cNvSpPr>
            <a:spLocks noGrp="1"/>
          </p:cNvSpPr>
          <p:nvPr>
            <p:ph type="sldNum" sz="quarter" idx="3"/>
          </p:nvPr>
        </p:nvSpPr>
        <p:spPr>
          <a:xfrm>
            <a:off x="3854940" y="9445170"/>
            <a:ext cx="2949099" cy="497205"/>
          </a:xfrm>
          <a:prstGeom prst="rect">
            <a:avLst/>
          </a:prstGeom>
        </p:spPr>
        <p:txBody>
          <a:bodyPr vert="horz" lIns="94064" tIns="47032" rIns="94064" bIns="47032" rtlCol="0" anchor="b"/>
          <a:lstStyle>
            <a:lvl1pPr algn="r">
              <a:defRPr sz="1200"/>
            </a:lvl1pPr>
          </a:lstStyle>
          <a:p>
            <a:fld id="{44425933-59C9-4582-A8D9-570D66460C9E}" type="slidenum">
              <a:rPr lang="en-US" smtClean="0"/>
              <a:pPr/>
              <a:t>‹#›</a:t>
            </a:fld>
            <a:endParaRPr lang="en-US"/>
          </a:p>
        </p:txBody>
      </p:sp>
    </p:spTree>
    <p:extLst>
      <p:ext uri="{BB962C8B-B14F-4D97-AF65-F5344CB8AC3E}">
        <p14:creationId xmlns:p14="http://schemas.microsoft.com/office/powerpoint/2010/main" val="185673615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49099" cy="497205"/>
          </a:xfrm>
          <a:prstGeom prst="rect">
            <a:avLst/>
          </a:prstGeom>
        </p:spPr>
        <p:txBody>
          <a:bodyPr vert="horz" lIns="94064" tIns="47032" rIns="94064" bIns="47032" rtlCol="0"/>
          <a:lstStyle>
            <a:lvl1pPr algn="l">
              <a:defRPr sz="1200"/>
            </a:lvl1pPr>
          </a:lstStyle>
          <a:p>
            <a:endParaRPr lang="en-US"/>
          </a:p>
        </p:txBody>
      </p:sp>
      <p:sp>
        <p:nvSpPr>
          <p:cNvPr id="3" name="Date Placeholder 2"/>
          <p:cNvSpPr>
            <a:spLocks noGrp="1"/>
          </p:cNvSpPr>
          <p:nvPr>
            <p:ph type="dt" idx="1"/>
          </p:nvPr>
        </p:nvSpPr>
        <p:spPr>
          <a:xfrm>
            <a:off x="3854940" y="1"/>
            <a:ext cx="2949099" cy="497205"/>
          </a:xfrm>
          <a:prstGeom prst="rect">
            <a:avLst/>
          </a:prstGeom>
        </p:spPr>
        <p:txBody>
          <a:bodyPr vert="horz" lIns="94064" tIns="47032" rIns="94064" bIns="47032" rtlCol="0"/>
          <a:lstStyle>
            <a:lvl1pPr algn="r">
              <a:defRPr sz="1200"/>
            </a:lvl1pPr>
          </a:lstStyle>
          <a:p>
            <a:fld id="{C2262F3B-5CC7-4D5E-B602-F5E0CB55D9B3}" type="datetimeFigureOut">
              <a:rPr lang="en-US" smtClean="0"/>
              <a:pPr/>
              <a:t>7/20/2016</a:t>
            </a:fld>
            <a:endParaRPr lang="en-US"/>
          </a:p>
        </p:txBody>
      </p:sp>
      <p:sp>
        <p:nvSpPr>
          <p:cNvPr id="4" name="Slide Image Placeholder 3"/>
          <p:cNvSpPr>
            <a:spLocks noGrp="1" noRot="1" noChangeAspect="1"/>
          </p:cNvSpPr>
          <p:nvPr>
            <p:ph type="sldImg" idx="2"/>
          </p:nvPr>
        </p:nvSpPr>
        <p:spPr>
          <a:xfrm>
            <a:off x="88900" y="744538"/>
            <a:ext cx="6627813" cy="3729037"/>
          </a:xfrm>
          <a:prstGeom prst="rect">
            <a:avLst/>
          </a:prstGeom>
          <a:noFill/>
          <a:ln w="12700">
            <a:solidFill>
              <a:prstClr val="black"/>
            </a:solidFill>
          </a:ln>
        </p:spPr>
        <p:txBody>
          <a:bodyPr vert="horz" lIns="94064" tIns="47032" rIns="94064" bIns="47032" rtlCol="0" anchor="ctr"/>
          <a:lstStyle/>
          <a:p>
            <a:endParaRPr lang="en-US"/>
          </a:p>
        </p:txBody>
      </p:sp>
      <p:sp>
        <p:nvSpPr>
          <p:cNvPr id="5" name="Notes Placeholder 4"/>
          <p:cNvSpPr>
            <a:spLocks noGrp="1"/>
          </p:cNvSpPr>
          <p:nvPr>
            <p:ph type="body" sz="quarter" idx="3"/>
          </p:nvPr>
        </p:nvSpPr>
        <p:spPr>
          <a:xfrm>
            <a:off x="680562" y="4723449"/>
            <a:ext cx="5444490" cy="4474845"/>
          </a:xfrm>
          <a:prstGeom prst="rect">
            <a:avLst/>
          </a:prstGeom>
        </p:spPr>
        <p:txBody>
          <a:bodyPr vert="horz" lIns="94064" tIns="47032" rIns="94064" bIns="47032"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9445170"/>
            <a:ext cx="2949099" cy="497205"/>
          </a:xfrm>
          <a:prstGeom prst="rect">
            <a:avLst/>
          </a:prstGeom>
        </p:spPr>
        <p:txBody>
          <a:bodyPr vert="horz" lIns="94064" tIns="47032" rIns="94064" bIns="47032" rtlCol="0" anchor="b"/>
          <a:lstStyle>
            <a:lvl1pPr algn="l">
              <a:defRPr sz="1200"/>
            </a:lvl1pPr>
          </a:lstStyle>
          <a:p>
            <a:endParaRPr lang="en-US"/>
          </a:p>
        </p:txBody>
      </p:sp>
      <p:sp>
        <p:nvSpPr>
          <p:cNvPr id="7" name="Slide Number Placeholder 6"/>
          <p:cNvSpPr>
            <a:spLocks noGrp="1"/>
          </p:cNvSpPr>
          <p:nvPr>
            <p:ph type="sldNum" sz="quarter" idx="5"/>
          </p:nvPr>
        </p:nvSpPr>
        <p:spPr>
          <a:xfrm>
            <a:off x="3854940" y="9445170"/>
            <a:ext cx="2949099" cy="497205"/>
          </a:xfrm>
          <a:prstGeom prst="rect">
            <a:avLst/>
          </a:prstGeom>
        </p:spPr>
        <p:txBody>
          <a:bodyPr vert="horz" lIns="94064" tIns="47032" rIns="94064" bIns="47032" rtlCol="0" anchor="b"/>
          <a:lstStyle>
            <a:lvl1pPr algn="r">
              <a:defRPr sz="1200"/>
            </a:lvl1pPr>
          </a:lstStyle>
          <a:p>
            <a:fld id="{830233AA-EDD9-4D1C-B66A-95A21E602A8F}" type="slidenum">
              <a:rPr lang="en-US" smtClean="0"/>
              <a:pPr/>
              <a:t>‹#›</a:t>
            </a:fld>
            <a:endParaRPr lang="en-US"/>
          </a:p>
        </p:txBody>
      </p:sp>
    </p:spTree>
    <p:extLst>
      <p:ext uri="{BB962C8B-B14F-4D97-AF65-F5344CB8AC3E}">
        <p14:creationId xmlns:p14="http://schemas.microsoft.com/office/powerpoint/2010/main" val="685792123"/>
      </p:ext>
    </p:extLst>
  </p:cSld>
  <p:clrMap bg1="lt1" tx1="dk1" bg2="lt2" tx2="dk2" accent1="accent1" accent2="accent2" accent3="accent3" accent4="accent4" accent5="accent5" accent6="accent6" hlink="hlink" folHlink="folHlink"/>
  <p:notesStyle>
    <a:lvl1pPr marL="0" algn="l" defTabSz="879152" rtl="0" eaLnBrk="1" latinLnBrk="0" hangingPunct="1">
      <a:defRPr sz="1200" kern="1200">
        <a:solidFill>
          <a:schemeClr val="tx1"/>
        </a:solidFill>
        <a:latin typeface="+mn-lt"/>
        <a:ea typeface="+mn-ea"/>
        <a:cs typeface="+mn-cs"/>
      </a:defRPr>
    </a:lvl1pPr>
    <a:lvl2pPr marL="439576" algn="l" defTabSz="879152" rtl="0" eaLnBrk="1" latinLnBrk="0" hangingPunct="1">
      <a:defRPr sz="1200" kern="1200">
        <a:solidFill>
          <a:schemeClr val="tx1"/>
        </a:solidFill>
        <a:latin typeface="+mn-lt"/>
        <a:ea typeface="+mn-ea"/>
        <a:cs typeface="+mn-cs"/>
      </a:defRPr>
    </a:lvl2pPr>
    <a:lvl3pPr marL="879152" algn="l" defTabSz="879152" rtl="0" eaLnBrk="1" latinLnBrk="0" hangingPunct="1">
      <a:defRPr sz="1200" kern="1200">
        <a:solidFill>
          <a:schemeClr val="tx1"/>
        </a:solidFill>
        <a:latin typeface="+mn-lt"/>
        <a:ea typeface="+mn-ea"/>
        <a:cs typeface="+mn-cs"/>
      </a:defRPr>
    </a:lvl3pPr>
    <a:lvl4pPr marL="1318728" algn="l" defTabSz="879152" rtl="0" eaLnBrk="1" latinLnBrk="0" hangingPunct="1">
      <a:defRPr sz="1200" kern="1200">
        <a:solidFill>
          <a:schemeClr val="tx1"/>
        </a:solidFill>
        <a:latin typeface="+mn-lt"/>
        <a:ea typeface="+mn-ea"/>
        <a:cs typeface="+mn-cs"/>
      </a:defRPr>
    </a:lvl4pPr>
    <a:lvl5pPr marL="1758303" algn="l" defTabSz="879152" rtl="0" eaLnBrk="1" latinLnBrk="0" hangingPunct="1">
      <a:defRPr sz="1200" kern="1200">
        <a:solidFill>
          <a:schemeClr val="tx1"/>
        </a:solidFill>
        <a:latin typeface="+mn-lt"/>
        <a:ea typeface="+mn-ea"/>
        <a:cs typeface="+mn-cs"/>
      </a:defRPr>
    </a:lvl5pPr>
    <a:lvl6pPr marL="2197879" algn="l" defTabSz="879152" rtl="0" eaLnBrk="1" latinLnBrk="0" hangingPunct="1">
      <a:defRPr sz="1200" kern="1200">
        <a:solidFill>
          <a:schemeClr val="tx1"/>
        </a:solidFill>
        <a:latin typeface="+mn-lt"/>
        <a:ea typeface="+mn-ea"/>
        <a:cs typeface="+mn-cs"/>
      </a:defRPr>
    </a:lvl6pPr>
    <a:lvl7pPr marL="2637455" algn="l" defTabSz="879152" rtl="0" eaLnBrk="1" latinLnBrk="0" hangingPunct="1">
      <a:defRPr sz="1200" kern="1200">
        <a:solidFill>
          <a:schemeClr val="tx1"/>
        </a:solidFill>
        <a:latin typeface="+mn-lt"/>
        <a:ea typeface="+mn-ea"/>
        <a:cs typeface="+mn-cs"/>
      </a:defRPr>
    </a:lvl7pPr>
    <a:lvl8pPr marL="3077031" algn="l" defTabSz="879152" rtl="0" eaLnBrk="1" latinLnBrk="0" hangingPunct="1">
      <a:defRPr sz="1200" kern="1200">
        <a:solidFill>
          <a:schemeClr val="tx1"/>
        </a:solidFill>
        <a:latin typeface="+mn-lt"/>
        <a:ea typeface="+mn-ea"/>
        <a:cs typeface="+mn-cs"/>
      </a:defRPr>
    </a:lvl8pPr>
    <a:lvl9pPr marL="3516607" algn="l" defTabSz="87915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30233AA-EDD9-4D1C-B66A-95A21E602A8F}" type="slidenum">
              <a:rPr lang="en-US" smtClean="0"/>
              <a:pPr/>
              <a:t>1</a:t>
            </a:fld>
            <a:endParaRPr lang="en-US"/>
          </a:p>
        </p:txBody>
      </p:sp>
    </p:spTree>
    <p:extLst>
      <p:ext uri="{BB962C8B-B14F-4D97-AF65-F5344CB8AC3E}">
        <p14:creationId xmlns:p14="http://schemas.microsoft.com/office/powerpoint/2010/main" val="23546920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830233AA-EDD9-4D1C-B66A-95A21E602A8F}" type="slidenum">
              <a:rPr lang="en-US" smtClean="0"/>
              <a:pPr/>
              <a:t>22</a:t>
            </a:fld>
            <a:endParaRPr lang="en-US"/>
          </a:p>
        </p:txBody>
      </p:sp>
    </p:spTree>
    <p:extLst>
      <p:ext uri="{BB962C8B-B14F-4D97-AF65-F5344CB8AC3E}">
        <p14:creationId xmlns:p14="http://schemas.microsoft.com/office/powerpoint/2010/main" val="42210247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Pouvoir</a:t>
            </a:r>
            <a:r>
              <a:rPr lang="en-US" baseline="0" dirty="0" smtClean="0"/>
              <a:t> faire du PBL avec les solutions</a:t>
            </a:r>
          </a:p>
          <a:p>
            <a:r>
              <a:rPr lang="en-US" baseline="0" dirty="0" err="1" smtClean="0"/>
              <a:t>Comprendre</a:t>
            </a:r>
            <a:r>
              <a:rPr lang="en-US" baseline="0" dirty="0" smtClean="0"/>
              <a:t> comment le faire</a:t>
            </a:r>
          </a:p>
          <a:p>
            <a:endParaRPr lang="en-US" baseline="0" dirty="0" smtClean="0"/>
          </a:p>
          <a:p>
            <a:r>
              <a:rPr lang="en-US" baseline="0" dirty="0" smtClean="0"/>
              <a:t>Comment </a:t>
            </a:r>
            <a:r>
              <a:rPr lang="en-US" baseline="0" dirty="0" err="1" smtClean="0"/>
              <a:t>vous</a:t>
            </a:r>
            <a:r>
              <a:rPr lang="en-US" baseline="0" dirty="0" smtClean="0"/>
              <a:t> </a:t>
            </a:r>
            <a:r>
              <a:rPr lang="en-US" baseline="0" dirty="0" err="1" smtClean="0"/>
              <a:t>allez</a:t>
            </a:r>
            <a:r>
              <a:rPr lang="en-US" baseline="0" dirty="0" smtClean="0"/>
              <a:t> </a:t>
            </a:r>
            <a:r>
              <a:rPr lang="en-US" baseline="0" dirty="0" err="1" smtClean="0"/>
              <a:t>pouvoir</a:t>
            </a:r>
            <a:r>
              <a:rPr lang="en-US" baseline="0" dirty="0" smtClean="0"/>
              <a:t> </a:t>
            </a:r>
            <a:r>
              <a:rPr lang="en-US" baseline="0" dirty="0" err="1" smtClean="0"/>
              <a:t>implémenter</a:t>
            </a:r>
            <a:r>
              <a:rPr lang="en-US" baseline="0" dirty="0" smtClean="0"/>
              <a:t> du project-based learning avec la 3DEXPERIENCE platform</a:t>
            </a:r>
          </a:p>
          <a:p>
            <a:r>
              <a:rPr lang="en-US" baseline="0" dirty="0" smtClean="0"/>
              <a:t>Comment </a:t>
            </a:r>
            <a:r>
              <a:rPr lang="en-US" baseline="0" dirty="0" err="1" smtClean="0"/>
              <a:t>vous</a:t>
            </a:r>
            <a:r>
              <a:rPr lang="en-US" baseline="0" dirty="0" smtClean="0"/>
              <a:t> </a:t>
            </a:r>
            <a:r>
              <a:rPr lang="en-US" baseline="0" dirty="0" err="1" smtClean="0"/>
              <a:t>l’implémentez</a:t>
            </a:r>
            <a:r>
              <a:rPr lang="en-US" baseline="0" dirty="0" smtClean="0"/>
              <a:t> (David)</a:t>
            </a:r>
          </a:p>
          <a:p>
            <a:r>
              <a:rPr lang="en-US" baseline="0" dirty="0" smtClean="0"/>
              <a:t>Comment </a:t>
            </a:r>
            <a:r>
              <a:rPr lang="en-US" baseline="0" dirty="0" err="1" smtClean="0"/>
              <a:t>vous</a:t>
            </a:r>
            <a:r>
              <a:rPr lang="en-US" baseline="0" dirty="0" smtClean="0"/>
              <a:t> </a:t>
            </a:r>
            <a:r>
              <a:rPr lang="en-US" baseline="0" dirty="0" err="1" smtClean="0"/>
              <a:t>pouvez</a:t>
            </a:r>
            <a:r>
              <a:rPr lang="en-US" baseline="0" dirty="0" smtClean="0"/>
              <a:t> le faire (description)</a:t>
            </a:r>
            <a:endParaRPr lang="en-US" dirty="0"/>
          </a:p>
        </p:txBody>
      </p:sp>
      <p:sp>
        <p:nvSpPr>
          <p:cNvPr id="4" name="Slide Number Placeholder 3"/>
          <p:cNvSpPr>
            <a:spLocks noGrp="1"/>
          </p:cNvSpPr>
          <p:nvPr>
            <p:ph type="sldNum" sz="quarter" idx="10"/>
          </p:nvPr>
        </p:nvSpPr>
        <p:spPr/>
        <p:txBody>
          <a:bodyPr/>
          <a:lstStyle/>
          <a:p>
            <a:fld id="{830233AA-EDD9-4D1C-B66A-95A21E602A8F}" type="slidenum">
              <a:rPr lang="en-US" smtClean="0"/>
              <a:pPr/>
              <a:t>2</a:t>
            </a:fld>
            <a:endParaRPr lang="en-US"/>
          </a:p>
        </p:txBody>
      </p:sp>
    </p:spTree>
    <p:extLst>
      <p:ext uri="{BB962C8B-B14F-4D97-AF65-F5344CB8AC3E}">
        <p14:creationId xmlns:p14="http://schemas.microsoft.com/office/powerpoint/2010/main" val="13885220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30233AA-EDD9-4D1C-B66A-95A21E602A8F}" type="slidenum">
              <a:rPr lang="en-US" smtClean="0"/>
              <a:pPr/>
              <a:t>6</a:t>
            </a:fld>
            <a:endParaRPr lang="en-US"/>
          </a:p>
        </p:txBody>
      </p:sp>
    </p:spTree>
    <p:extLst>
      <p:ext uri="{BB962C8B-B14F-4D97-AF65-F5344CB8AC3E}">
        <p14:creationId xmlns:p14="http://schemas.microsoft.com/office/powerpoint/2010/main" val="13136281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30233AA-EDD9-4D1C-B66A-95A21E602A8F}" type="slidenum">
              <a:rPr lang="en-US" smtClean="0"/>
              <a:pPr/>
              <a:t>9</a:t>
            </a:fld>
            <a:endParaRPr lang="en-US"/>
          </a:p>
        </p:txBody>
      </p:sp>
    </p:spTree>
    <p:extLst>
      <p:ext uri="{BB962C8B-B14F-4D97-AF65-F5344CB8AC3E}">
        <p14:creationId xmlns:p14="http://schemas.microsoft.com/office/powerpoint/2010/main" val="39286470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830233AA-EDD9-4D1C-B66A-95A21E602A8F}" type="slidenum">
              <a:rPr lang="en-US" smtClean="0"/>
              <a:pPr/>
              <a:t>10</a:t>
            </a:fld>
            <a:endParaRPr lang="en-US"/>
          </a:p>
        </p:txBody>
      </p:sp>
    </p:spTree>
    <p:extLst>
      <p:ext uri="{BB962C8B-B14F-4D97-AF65-F5344CB8AC3E}">
        <p14:creationId xmlns:p14="http://schemas.microsoft.com/office/powerpoint/2010/main" val="829701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err="1" smtClean="0"/>
              <a:t>Avoir</a:t>
            </a:r>
            <a:r>
              <a:rPr lang="en-US" baseline="0" dirty="0" smtClean="0"/>
              <a:t> </a:t>
            </a:r>
            <a:r>
              <a:rPr lang="en-US" baseline="0" dirty="0" err="1" smtClean="0"/>
              <a:t>une</a:t>
            </a:r>
            <a:r>
              <a:rPr lang="en-US" baseline="0" dirty="0" smtClean="0"/>
              <a:t> idée du </a:t>
            </a:r>
            <a:r>
              <a:rPr lang="en-US" baseline="0" dirty="0" err="1" smtClean="0"/>
              <a:t>niveau</a:t>
            </a:r>
            <a:r>
              <a:rPr lang="en-US" baseline="0" dirty="0" smtClean="0"/>
              <a:t> des </a:t>
            </a:r>
            <a:r>
              <a:rPr lang="en-US" baseline="0" dirty="0" err="1" smtClean="0"/>
              <a:t>élèves</a:t>
            </a:r>
            <a:r>
              <a:rPr lang="en-US" baseline="0" dirty="0" smtClean="0"/>
              <a:t> (</a:t>
            </a:r>
            <a:r>
              <a:rPr lang="en-US" baseline="0" dirty="0" err="1" smtClean="0"/>
              <a:t>compétence</a:t>
            </a:r>
            <a:r>
              <a:rPr lang="en-US" baseline="0" dirty="0" smtClean="0"/>
              <a:t> </a:t>
            </a:r>
            <a:r>
              <a:rPr lang="en-US" baseline="0" dirty="0" err="1" smtClean="0"/>
              <a:t>sur</a:t>
            </a:r>
            <a:r>
              <a:rPr lang="en-US" baseline="0" dirty="0" smtClean="0"/>
              <a:t> un </a:t>
            </a:r>
            <a:r>
              <a:rPr lang="en-US" baseline="0" dirty="0" err="1" smtClean="0"/>
              <a:t>domaine</a:t>
            </a:r>
            <a:r>
              <a:rPr lang="en-US" baseline="0" dirty="0" smtClean="0"/>
              <a:t> précis)</a:t>
            </a:r>
          </a:p>
          <a:p>
            <a:pPr marL="0" marR="0" indent="0" algn="l" defTabSz="879152" rtl="0" eaLnBrk="1" fontAlgn="auto" latinLnBrk="0" hangingPunct="1">
              <a:lnSpc>
                <a:spcPct val="100000"/>
              </a:lnSpc>
              <a:spcBef>
                <a:spcPts val="0"/>
              </a:spcBef>
              <a:spcAft>
                <a:spcPts val="0"/>
              </a:spcAft>
              <a:buClrTx/>
              <a:buSzTx/>
              <a:buFontTx/>
              <a:buNone/>
              <a:tabLst/>
              <a:defRPr/>
            </a:pPr>
            <a:r>
              <a:rPr lang="en-US" baseline="0" dirty="0" err="1" smtClean="0"/>
              <a:t>Ajouter</a:t>
            </a:r>
            <a:r>
              <a:rPr lang="en-US" baseline="0" dirty="0" smtClean="0"/>
              <a:t> un widget survey</a:t>
            </a:r>
            <a:endParaRPr lang="en-US" dirty="0" smtClean="0"/>
          </a:p>
          <a:p>
            <a:endParaRPr lang="en-US" dirty="0"/>
          </a:p>
        </p:txBody>
      </p:sp>
      <p:sp>
        <p:nvSpPr>
          <p:cNvPr id="4" name="Slide Number Placeholder 3"/>
          <p:cNvSpPr>
            <a:spLocks noGrp="1"/>
          </p:cNvSpPr>
          <p:nvPr>
            <p:ph type="sldNum" sz="quarter" idx="10"/>
          </p:nvPr>
        </p:nvSpPr>
        <p:spPr/>
        <p:txBody>
          <a:bodyPr/>
          <a:lstStyle/>
          <a:p>
            <a:fld id="{830233AA-EDD9-4D1C-B66A-95A21E602A8F}" type="slidenum">
              <a:rPr lang="en-US" smtClean="0"/>
              <a:pPr/>
              <a:t>11</a:t>
            </a:fld>
            <a:endParaRPr lang="en-US"/>
          </a:p>
        </p:txBody>
      </p:sp>
    </p:spTree>
    <p:extLst>
      <p:ext uri="{BB962C8B-B14F-4D97-AF65-F5344CB8AC3E}">
        <p14:creationId xmlns:p14="http://schemas.microsoft.com/office/powerpoint/2010/main" val="3374059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Project</a:t>
            </a:r>
            <a:r>
              <a:rPr lang="en-US" baseline="0" dirty="0" smtClean="0"/>
              <a:t> progress: brainstorm, post-it, </a:t>
            </a:r>
            <a:r>
              <a:rPr lang="en-US" baseline="0" dirty="0" err="1" smtClean="0"/>
              <a:t>dématérialiser</a:t>
            </a:r>
            <a:r>
              <a:rPr lang="en-US" baseline="0" dirty="0" smtClean="0"/>
              <a:t>, ubiquitous (BARA)</a:t>
            </a:r>
            <a:endParaRPr lang="en-US" dirty="0"/>
          </a:p>
        </p:txBody>
      </p:sp>
      <p:sp>
        <p:nvSpPr>
          <p:cNvPr id="4" name="Slide Number Placeholder 3"/>
          <p:cNvSpPr>
            <a:spLocks noGrp="1"/>
          </p:cNvSpPr>
          <p:nvPr>
            <p:ph type="sldNum" sz="quarter" idx="10"/>
          </p:nvPr>
        </p:nvSpPr>
        <p:spPr/>
        <p:txBody>
          <a:bodyPr/>
          <a:lstStyle/>
          <a:p>
            <a:fld id="{830233AA-EDD9-4D1C-B66A-95A21E602A8F}" type="slidenum">
              <a:rPr lang="en-US" smtClean="0"/>
              <a:pPr/>
              <a:t>14</a:t>
            </a:fld>
            <a:endParaRPr lang="en-US"/>
          </a:p>
        </p:txBody>
      </p:sp>
    </p:spTree>
    <p:extLst>
      <p:ext uri="{BB962C8B-B14F-4D97-AF65-F5344CB8AC3E}">
        <p14:creationId xmlns:p14="http://schemas.microsoft.com/office/powerpoint/2010/main" val="3742542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30233AA-EDD9-4D1C-B66A-95A21E602A8F}" type="slidenum">
              <a:rPr lang="en-US" smtClean="0"/>
              <a:pPr/>
              <a:t>20</a:t>
            </a:fld>
            <a:endParaRPr lang="en-US"/>
          </a:p>
        </p:txBody>
      </p:sp>
    </p:spTree>
    <p:extLst>
      <p:ext uri="{BB962C8B-B14F-4D97-AF65-F5344CB8AC3E}">
        <p14:creationId xmlns:p14="http://schemas.microsoft.com/office/powerpoint/2010/main" val="7396826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30233AA-EDD9-4D1C-B66A-95A21E602A8F}" type="slidenum">
              <a:rPr lang="en-US" smtClean="0"/>
              <a:pPr/>
              <a:t>21</a:t>
            </a:fld>
            <a:endParaRPr lang="en-US"/>
          </a:p>
        </p:txBody>
      </p:sp>
    </p:spTree>
    <p:extLst>
      <p:ext uri="{BB962C8B-B14F-4D97-AF65-F5344CB8AC3E}">
        <p14:creationId xmlns:p14="http://schemas.microsoft.com/office/powerpoint/2010/main" val="73968262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_Corp Template_2015">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5786" y="903515"/>
            <a:ext cx="2919743" cy="3450051"/>
          </a:xfrm>
          <a:prstGeom prst="rect">
            <a:avLst/>
          </a:prstGeom>
        </p:spPr>
      </p:pic>
      <p:sp>
        <p:nvSpPr>
          <p:cNvPr id="12" name="Titre 1"/>
          <p:cNvSpPr>
            <a:spLocks noGrp="1"/>
          </p:cNvSpPr>
          <p:nvPr>
            <p:ph type="title" hasCustomPrompt="1"/>
          </p:nvPr>
        </p:nvSpPr>
        <p:spPr>
          <a:xfrm>
            <a:off x="3851920" y="891336"/>
            <a:ext cx="4752528" cy="374073"/>
          </a:xfrm>
        </p:spPr>
        <p:txBody>
          <a:bodyPr>
            <a:noAutofit/>
          </a:bodyPr>
          <a:lstStyle>
            <a:lvl1pPr algn="r">
              <a:defRPr lang="en-US" sz="3200" b="0" i="0" kern="1200" spc="0" baseline="0" noProof="0" dirty="0" smtClean="0">
                <a:solidFill>
                  <a:schemeClr val="tx1"/>
                </a:solidFill>
                <a:effectLst/>
                <a:latin typeface="+mj-lt"/>
                <a:ea typeface="+mj-ea"/>
                <a:cs typeface="3ds Light"/>
              </a:defRPr>
            </a:lvl1pPr>
          </a:lstStyle>
          <a:p>
            <a:r>
              <a:rPr lang="en-US" noProof="0" dirty="0" smtClean="0"/>
              <a:t>Click to edit title</a:t>
            </a:r>
            <a:endParaRPr lang="en-US" noProof="0" dirty="0"/>
          </a:p>
        </p:txBody>
      </p:sp>
      <p:sp>
        <p:nvSpPr>
          <p:cNvPr id="9" name="Text Placeholder 14"/>
          <p:cNvSpPr>
            <a:spLocks noGrp="1"/>
          </p:cNvSpPr>
          <p:nvPr>
            <p:ph type="body" sz="quarter" idx="11" hasCustomPrompt="1"/>
          </p:nvPr>
        </p:nvSpPr>
        <p:spPr>
          <a:xfrm>
            <a:off x="4572000" y="1491630"/>
            <a:ext cx="4032250" cy="431800"/>
          </a:xfrm>
        </p:spPr>
        <p:txBody>
          <a:bodyPr anchor="ctr">
            <a:noAutofit/>
          </a:bodyPr>
          <a:lstStyle>
            <a:lvl1pPr algn="r">
              <a:lnSpc>
                <a:spcPct val="100000"/>
              </a:lnSpc>
              <a:spcBef>
                <a:spcPts val="0"/>
              </a:spcBef>
              <a:buFont typeface="Arial" pitchFamily="34" charset="0"/>
              <a:buNone/>
              <a:defRPr sz="2000" kern="900" spc="0" baseline="0">
                <a:solidFill>
                  <a:schemeClr val="tx1"/>
                </a:solidFill>
              </a:defRPr>
            </a:lvl1pPr>
            <a:lvl2pPr>
              <a:buFont typeface="Arial" pitchFamily="34" charset="0"/>
              <a:buNone/>
              <a:defRPr>
                <a:solidFill>
                  <a:schemeClr val="bg1"/>
                </a:solidFill>
              </a:defRPr>
            </a:lvl2pPr>
            <a:lvl3pPr>
              <a:buFont typeface="Arial" pitchFamily="34" charset="0"/>
              <a:buNone/>
              <a:defRPr>
                <a:solidFill>
                  <a:schemeClr val="bg1"/>
                </a:solidFill>
              </a:defRPr>
            </a:lvl3pPr>
            <a:lvl4pPr>
              <a:buFont typeface="Arial" pitchFamily="34" charset="0"/>
              <a:buNone/>
              <a:defRPr>
                <a:solidFill>
                  <a:schemeClr val="bg1"/>
                </a:solidFill>
              </a:defRPr>
            </a:lvl4pPr>
            <a:lvl5pPr>
              <a:buNone/>
              <a:defRPr>
                <a:solidFill>
                  <a:schemeClr val="bg1"/>
                </a:solidFill>
              </a:defRPr>
            </a:lvl5pPr>
          </a:lstStyle>
          <a:p>
            <a:pPr lvl="0"/>
            <a:r>
              <a:rPr lang="en-US" dirty="0" smtClean="0"/>
              <a:t>Click to add subtitle</a:t>
            </a:r>
            <a:endParaRPr lang="en-US" dirty="0"/>
          </a:p>
        </p:txBody>
      </p:sp>
      <p:sp>
        <p:nvSpPr>
          <p:cNvPr id="13" name="TextBox 12"/>
          <p:cNvSpPr txBox="1"/>
          <p:nvPr userDrawn="1"/>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b="1" i="0" cap="none" spc="0" dirty="0" smtClean="0">
                <a:ln>
                  <a:noFill/>
                </a:ln>
                <a:solidFill>
                  <a:srgbClr val="005386"/>
                </a:solidFill>
                <a:effectLst/>
                <a:latin typeface="Arial Narrow" pitchFamily="34" charset="0"/>
                <a:cs typeface="Arial" pitchFamily="34" charset="0"/>
              </a:rPr>
              <a:t>3DS.COM</a:t>
            </a:r>
            <a:r>
              <a:rPr lang="en-US" sz="600" b="1" i="0" cap="none" spc="0" dirty="0" smtClean="0">
                <a:ln>
                  <a:noFill/>
                </a:ln>
                <a:solidFill>
                  <a:schemeClr val="accent4"/>
                </a:solidFill>
                <a:effectLst/>
                <a:latin typeface="Arial Narrow" pitchFamily="34" charset="0"/>
                <a:cs typeface="Arial" pitchFamily="34" charset="0"/>
              </a:rPr>
              <a:t> </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Dassault</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Systèmes</a:t>
            </a:r>
            <a:r>
              <a:rPr lang="en-US" sz="600" b="0" cap="none" spc="0" dirty="0" smtClean="0">
                <a:ln>
                  <a:noFill/>
                </a:ln>
                <a:solidFill>
                  <a:srgbClr val="005386"/>
                </a:solidFill>
                <a:effectLst/>
                <a:latin typeface="Arial Narrow" pitchFamily="34" charset="0"/>
                <a:cs typeface="Arial" pitchFamily="34" charset="0"/>
              </a:rPr>
              <a:t> | </a:t>
            </a:r>
            <a:r>
              <a:rPr lang="en-US" sz="600" b="0" cap="none" spc="0" noProof="0" dirty="0" smtClean="0">
                <a:ln>
                  <a:noFill/>
                </a:ln>
                <a:solidFill>
                  <a:srgbClr val="005386"/>
                </a:solidFill>
                <a:effectLst/>
                <a:latin typeface="Arial Narrow" pitchFamily="34" charset="0"/>
                <a:cs typeface="Arial" pitchFamily="34" charset="0"/>
              </a:rPr>
              <a:t>Confidential</a:t>
            </a:r>
            <a:r>
              <a:rPr lang="en-US" sz="600" b="0" cap="none" spc="0" dirty="0" smtClean="0">
                <a:ln>
                  <a:noFill/>
                </a:ln>
                <a:solidFill>
                  <a:srgbClr val="005386"/>
                </a:solidFill>
                <a:effectLst/>
                <a:latin typeface="Arial Narrow" pitchFamily="34" charset="0"/>
                <a:cs typeface="Arial" pitchFamily="34" charset="0"/>
              </a:rPr>
              <a:t> Information | </a:t>
            </a:r>
            <a:fld id="{7932CEB9-7706-4840-A8AE-48D24CB336EF}" type="datetimeFigureOut">
              <a:rPr lang="en-US" sz="600" b="0" cap="none" spc="0" smtClean="0">
                <a:ln>
                  <a:noFill/>
                </a:ln>
                <a:solidFill>
                  <a:srgbClr val="005386"/>
                </a:solidFill>
                <a:effectLst/>
                <a:latin typeface="Arial Narrow" pitchFamily="34" charset="0"/>
                <a:cs typeface="Arial" pitchFamily="34" charset="0"/>
              </a:rPr>
              <a:pPr algn="ctr"/>
              <a:t>7/20/2016</a:t>
            </a:fld>
            <a:r>
              <a:rPr lang="en-US" sz="600" b="0" cap="none" spc="0" dirty="0" smtClean="0">
                <a:ln>
                  <a:noFill/>
                </a:ln>
                <a:solidFill>
                  <a:srgbClr val="005386"/>
                </a:solidFill>
                <a:effectLst/>
                <a:latin typeface="Arial Narrow" pitchFamily="34" charset="0"/>
                <a:cs typeface="Arial" pitchFamily="34" charset="0"/>
              </a:rPr>
              <a:t> | ref.: 3DS_Document_2015</a:t>
            </a:r>
            <a:endParaRPr lang="en-US" sz="600" b="0" cap="none" spc="0" dirty="0">
              <a:ln>
                <a:noFill/>
              </a:ln>
              <a:solidFill>
                <a:srgbClr val="005386"/>
              </a:solidFill>
              <a:effectLst/>
              <a:latin typeface="Arial Narrow" pitchFamily="34" charset="0"/>
              <a:cs typeface="Arial"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992079" y="4719511"/>
            <a:ext cx="2580927" cy="243820"/>
          </a:xfrm>
          <a:prstGeom prst="rect">
            <a:avLst/>
          </a:prstGeom>
        </p:spPr>
      </p:pic>
    </p:spTree>
    <p:extLst>
      <p:ext uri="{BB962C8B-B14F-4D97-AF65-F5344CB8AC3E}">
        <p14:creationId xmlns:p14="http://schemas.microsoft.com/office/powerpoint/2010/main" val="122788491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_Corp Template_2015">
    <p:spTree>
      <p:nvGrpSpPr>
        <p:cNvPr id="1" name=""/>
        <p:cNvGrpSpPr/>
        <p:nvPr/>
      </p:nvGrpSpPr>
      <p:grpSpPr>
        <a:xfrm>
          <a:off x="0" y="0"/>
          <a:ext cx="0" cy="0"/>
          <a:chOff x="0" y="0"/>
          <a:chExt cx="0" cy="0"/>
        </a:xfrm>
      </p:grpSpPr>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Title Slide_3DSWYM Template_2015">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5786" y="903515"/>
            <a:ext cx="2919743" cy="3450051"/>
          </a:xfrm>
          <a:prstGeom prst="rect">
            <a:avLst/>
          </a:prstGeom>
        </p:spPr>
      </p:pic>
      <p:sp>
        <p:nvSpPr>
          <p:cNvPr id="12" name="Titre 1"/>
          <p:cNvSpPr>
            <a:spLocks noGrp="1"/>
          </p:cNvSpPr>
          <p:nvPr>
            <p:ph type="title" hasCustomPrompt="1"/>
          </p:nvPr>
        </p:nvSpPr>
        <p:spPr>
          <a:xfrm>
            <a:off x="3851920" y="891336"/>
            <a:ext cx="4752528" cy="374073"/>
          </a:xfrm>
        </p:spPr>
        <p:txBody>
          <a:bodyPr>
            <a:noAutofit/>
          </a:bodyPr>
          <a:lstStyle>
            <a:lvl1pPr algn="r">
              <a:defRPr lang="en-US" sz="3200" b="0" i="0" kern="1200" spc="0" baseline="0" noProof="0" dirty="0" smtClean="0">
                <a:solidFill>
                  <a:schemeClr val="tx1"/>
                </a:solidFill>
                <a:effectLst/>
                <a:latin typeface="+mj-lt"/>
                <a:ea typeface="+mj-ea"/>
                <a:cs typeface="3ds Light"/>
              </a:defRPr>
            </a:lvl1pPr>
          </a:lstStyle>
          <a:p>
            <a:r>
              <a:rPr lang="en-US" noProof="0" dirty="0" smtClean="0"/>
              <a:t>Click to edit title</a:t>
            </a:r>
            <a:endParaRPr lang="en-US" noProof="0" dirty="0"/>
          </a:p>
        </p:txBody>
      </p:sp>
      <p:sp>
        <p:nvSpPr>
          <p:cNvPr id="9" name="Text Placeholder 14"/>
          <p:cNvSpPr>
            <a:spLocks noGrp="1"/>
          </p:cNvSpPr>
          <p:nvPr>
            <p:ph type="body" sz="quarter" idx="11" hasCustomPrompt="1"/>
          </p:nvPr>
        </p:nvSpPr>
        <p:spPr>
          <a:xfrm>
            <a:off x="4572000" y="1491630"/>
            <a:ext cx="4032250" cy="431800"/>
          </a:xfrm>
        </p:spPr>
        <p:txBody>
          <a:bodyPr anchor="ctr">
            <a:noAutofit/>
          </a:bodyPr>
          <a:lstStyle>
            <a:lvl1pPr algn="r">
              <a:lnSpc>
                <a:spcPct val="100000"/>
              </a:lnSpc>
              <a:spcBef>
                <a:spcPts val="0"/>
              </a:spcBef>
              <a:buFont typeface="Arial" pitchFamily="34" charset="0"/>
              <a:buNone/>
              <a:defRPr sz="2000" kern="900" spc="0" baseline="0">
                <a:solidFill>
                  <a:schemeClr val="tx1"/>
                </a:solidFill>
              </a:defRPr>
            </a:lvl1pPr>
            <a:lvl2pPr>
              <a:buFont typeface="Arial" pitchFamily="34" charset="0"/>
              <a:buNone/>
              <a:defRPr>
                <a:solidFill>
                  <a:schemeClr val="bg1"/>
                </a:solidFill>
              </a:defRPr>
            </a:lvl2pPr>
            <a:lvl3pPr>
              <a:buFont typeface="Arial" pitchFamily="34" charset="0"/>
              <a:buNone/>
              <a:defRPr>
                <a:solidFill>
                  <a:schemeClr val="bg1"/>
                </a:solidFill>
              </a:defRPr>
            </a:lvl3pPr>
            <a:lvl4pPr>
              <a:buFont typeface="Arial" pitchFamily="34" charset="0"/>
              <a:buNone/>
              <a:defRPr>
                <a:solidFill>
                  <a:schemeClr val="bg1"/>
                </a:solidFill>
              </a:defRPr>
            </a:lvl4pPr>
            <a:lvl5pPr>
              <a:buNone/>
              <a:defRPr>
                <a:solidFill>
                  <a:schemeClr val="bg1"/>
                </a:solidFill>
              </a:defRPr>
            </a:lvl5pPr>
          </a:lstStyle>
          <a:p>
            <a:pPr lvl="0"/>
            <a:r>
              <a:rPr lang="en-US" dirty="0" smtClean="0"/>
              <a:t>Click to add subtitle</a:t>
            </a:r>
            <a:endParaRPr lang="en-US" dirty="0"/>
          </a:p>
        </p:txBody>
      </p:sp>
      <p:sp>
        <p:nvSpPr>
          <p:cNvPr id="13" name="TextBox 12"/>
          <p:cNvSpPr txBox="1"/>
          <p:nvPr userDrawn="1"/>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b="1" i="0" cap="none" spc="0" dirty="0" smtClean="0">
                <a:ln>
                  <a:noFill/>
                </a:ln>
                <a:solidFill>
                  <a:srgbClr val="005386"/>
                </a:solidFill>
                <a:effectLst/>
                <a:latin typeface="Arial Narrow" pitchFamily="34" charset="0"/>
                <a:cs typeface="Arial" pitchFamily="34" charset="0"/>
              </a:rPr>
              <a:t>3DS.COM</a:t>
            </a:r>
            <a:r>
              <a:rPr lang="en-US" sz="600" b="1" i="0" cap="none" spc="0" dirty="0" smtClean="0">
                <a:ln>
                  <a:noFill/>
                </a:ln>
                <a:solidFill>
                  <a:schemeClr val="accent4"/>
                </a:solidFill>
                <a:effectLst/>
                <a:latin typeface="Arial Narrow" pitchFamily="34" charset="0"/>
                <a:cs typeface="Arial" pitchFamily="34" charset="0"/>
              </a:rPr>
              <a:t> </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Dassault</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Systèmes</a:t>
            </a:r>
            <a:r>
              <a:rPr lang="en-US" sz="600" b="0" cap="none" spc="0" dirty="0" smtClean="0">
                <a:ln>
                  <a:noFill/>
                </a:ln>
                <a:solidFill>
                  <a:srgbClr val="005386"/>
                </a:solidFill>
                <a:effectLst/>
                <a:latin typeface="Arial Narrow" pitchFamily="34" charset="0"/>
                <a:cs typeface="Arial" pitchFamily="34" charset="0"/>
              </a:rPr>
              <a:t> | </a:t>
            </a:r>
            <a:r>
              <a:rPr lang="en-US" sz="600" b="0" cap="none" spc="0" noProof="0" dirty="0" smtClean="0">
                <a:ln>
                  <a:noFill/>
                </a:ln>
                <a:solidFill>
                  <a:srgbClr val="005386"/>
                </a:solidFill>
                <a:effectLst/>
                <a:latin typeface="Arial Narrow" pitchFamily="34" charset="0"/>
                <a:cs typeface="Arial" pitchFamily="34" charset="0"/>
              </a:rPr>
              <a:t>Confidential</a:t>
            </a:r>
            <a:r>
              <a:rPr lang="en-US" sz="600" b="0" cap="none" spc="0" dirty="0" smtClean="0">
                <a:ln>
                  <a:noFill/>
                </a:ln>
                <a:solidFill>
                  <a:srgbClr val="005386"/>
                </a:solidFill>
                <a:effectLst/>
                <a:latin typeface="Arial Narrow" pitchFamily="34" charset="0"/>
                <a:cs typeface="Arial" pitchFamily="34" charset="0"/>
              </a:rPr>
              <a:t> Information | </a:t>
            </a:r>
            <a:fld id="{7932CEB9-7706-4840-A8AE-48D24CB336EF}" type="datetimeFigureOut">
              <a:rPr lang="en-US" sz="600" b="0" cap="none" spc="0" smtClean="0">
                <a:ln>
                  <a:noFill/>
                </a:ln>
                <a:solidFill>
                  <a:srgbClr val="005386"/>
                </a:solidFill>
                <a:effectLst/>
                <a:latin typeface="Arial Narrow" pitchFamily="34" charset="0"/>
                <a:cs typeface="Arial" pitchFamily="34" charset="0"/>
              </a:rPr>
              <a:pPr algn="ctr"/>
              <a:t>7/20/2016</a:t>
            </a:fld>
            <a:r>
              <a:rPr lang="en-US" sz="600" b="0" cap="none" spc="0" dirty="0" smtClean="0">
                <a:ln>
                  <a:noFill/>
                </a:ln>
                <a:solidFill>
                  <a:srgbClr val="005386"/>
                </a:solidFill>
                <a:effectLst/>
                <a:latin typeface="Arial Narrow" pitchFamily="34" charset="0"/>
                <a:cs typeface="Arial" pitchFamily="34" charset="0"/>
              </a:rPr>
              <a:t> | ref.: 3DS_Document_2015</a:t>
            </a:r>
            <a:endParaRPr lang="en-US" sz="600" b="0" cap="none" spc="0" dirty="0">
              <a:ln>
                <a:noFill/>
              </a:ln>
              <a:solidFill>
                <a:srgbClr val="005386"/>
              </a:solidFill>
              <a:effectLst/>
              <a:latin typeface="Arial Narrow" pitchFamily="34" charset="0"/>
              <a:cs typeface="Arial"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992079" y="4719511"/>
            <a:ext cx="2580927" cy="243820"/>
          </a:xfrm>
          <a:prstGeom prst="rect">
            <a:avLst/>
          </a:prstGeom>
        </p:spPr>
      </p:pic>
    </p:spTree>
    <p:extLst>
      <p:ext uri="{BB962C8B-B14F-4D97-AF65-F5344CB8AC3E}">
        <p14:creationId xmlns:p14="http://schemas.microsoft.com/office/powerpoint/2010/main" val="988469618"/>
      </p:ext>
    </p:extLst>
  </p:cSld>
  <p:clrMapOvr>
    <a:masterClrMapping/>
  </p:clrMapOvr>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Title Slide Blue_3DSWYM Template_2015">
    <p:bg>
      <p:bgPr>
        <a:solidFill>
          <a:schemeClr val="accent1"/>
        </a:solidFill>
        <a:effectLst/>
      </p:bgPr>
    </p:bg>
    <p:spTree>
      <p:nvGrpSpPr>
        <p:cNvPr id="1" name=""/>
        <p:cNvGrpSpPr/>
        <p:nvPr/>
      </p:nvGrpSpPr>
      <p:grpSpPr>
        <a:xfrm>
          <a:off x="0" y="0"/>
          <a:ext cx="0" cy="0"/>
          <a:chOff x="0" y="0"/>
          <a:chExt cx="0" cy="0"/>
        </a:xfrm>
      </p:grpSpPr>
      <p:sp>
        <p:nvSpPr>
          <p:cNvPr id="9" name="Titre 1"/>
          <p:cNvSpPr>
            <a:spLocks noGrp="1"/>
          </p:cNvSpPr>
          <p:nvPr>
            <p:ph type="title" hasCustomPrompt="1"/>
          </p:nvPr>
        </p:nvSpPr>
        <p:spPr>
          <a:xfrm>
            <a:off x="3851920" y="891336"/>
            <a:ext cx="4752528" cy="374073"/>
          </a:xfrm>
        </p:spPr>
        <p:txBody>
          <a:bodyPr>
            <a:noAutofit/>
          </a:bodyPr>
          <a:lstStyle>
            <a:lvl1pPr algn="r">
              <a:defRPr lang="en-US" sz="3200" b="0" i="0" kern="1200" spc="0" baseline="0" noProof="0" dirty="0" smtClean="0">
                <a:solidFill>
                  <a:schemeClr val="bg1"/>
                </a:solidFill>
                <a:effectLst/>
                <a:latin typeface="+mj-lt"/>
                <a:ea typeface="+mj-ea"/>
                <a:cs typeface="3ds Light"/>
              </a:defRPr>
            </a:lvl1pPr>
          </a:lstStyle>
          <a:p>
            <a:r>
              <a:rPr lang="en-US" noProof="0" dirty="0" smtClean="0"/>
              <a:t>Click to edit title</a:t>
            </a:r>
            <a:endParaRPr lang="en-US" noProof="0" dirty="0"/>
          </a:p>
        </p:txBody>
      </p:sp>
      <p:sp>
        <p:nvSpPr>
          <p:cNvPr id="15" name="Text Placeholder 14"/>
          <p:cNvSpPr>
            <a:spLocks noGrp="1"/>
          </p:cNvSpPr>
          <p:nvPr>
            <p:ph type="body" sz="quarter" idx="11" hasCustomPrompt="1"/>
          </p:nvPr>
        </p:nvSpPr>
        <p:spPr>
          <a:xfrm>
            <a:off x="4572000" y="1491630"/>
            <a:ext cx="4032250" cy="431800"/>
          </a:xfrm>
        </p:spPr>
        <p:txBody>
          <a:bodyPr anchor="ctr">
            <a:normAutofit/>
          </a:bodyPr>
          <a:lstStyle>
            <a:lvl1pPr algn="r">
              <a:lnSpc>
                <a:spcPct val="100000"/>
              </a:lnSpc>
              <a:spcBef>
                <a:spcPts val="0"/>
              </a:spcBef>
              <a:buFont typeface="Arial" pitchFamily="34" charset="0"/>
              <a:buNone/>
              <a:defRPr sz="2000" baseline="0">
                <a:solidFill>
                  <a:schemeClr val="bg1"/>
                </a:solidFill>
                <a:latin typeface="+mj-lt"/>
              </a:defRPr>
            </a:lvl1pPr>
            <a:lvl2pPr>
              <a:buFont typeface="Arial" pitchFamily="34" charset="0"/>
              <a:buNone/>
              <a:defRPr>
                <a:solidFill>
                  <a:schemeClr val="bg1"/>
                </a:solidFill>
              </a:defRPr>
            </a:lvl2pPr>
            <a:lvl3pPr>
              <a:buFont typeface="Arial" pitchFamily="34" charset="0"/>
              <a:buNone/>
              <a:defRPr>
                <a:solidFill>
                  <a:schemeClr val="bg1"/>
                </a:solidFill>
              </a:defRPr>
            </a:lvl3pPr>
            <a:lvl4pPr>
              <a:buFont typeface="Arial" pitchFamily="34" charset="0"/>
              <a:buNone/>
              <a:defRPr>
                <a:solidFill>
                  <a:schemeClr val="bg1"/>
                </a:solidFill>
              </a:defRPr>
            </a:lvl4pPr>
            <a:lvl5pPr>
              <a:buNone/>
              <a:defRPr>
                <a:solidFill>
                  <a:schemeClr val="bg1"/>
                </a:solidFill>
              </a:defRPr>
            </a:lvl5pPr>
          </a:lstStyle>
          <a:p>
            <a:pPr lvl="0"/>
            <a:r>
              <a:rPr lang="en-US" dirty="0" smtClean="0"/>
              <a:t>Click to add subtitle</a:t>
            </a:r>
            <a:endParaRPr lang="en-US" dirty="0"/>
          </a:p>
        </p:txBody>
      </p:sp>
      <p:sp>
        <p:nvSpPr>
          <p:cNvPr id="14" name="TextBox 13"/>
          <p:cNvSpPr txBox="1"/>
          <p:nvPr userDrawn="1"/>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600" b="1" i="0" cap="none" spc="0" dirty="0" smtClean="0">
                <a:ln>
                  <a:noFill/>
                </a:ln>
                <a:solidFill>
                  <a:schemeClr val="bg1"/>
                </a:solidFill>
                <a:effectLst/>
                <a:latin typeface="Arial Narrow" pitchFamily="34" charset="0"/>
                <a:cs typeface="Arial" pitchFamily="34" charset="0"/>
              </a:rPr>
              <a:t>3DS.COM</a:t>
            </a:r>
            <a:r>
              <a:rPr lang="en-US" sz="600" b="0" cap="none" spc="0" baseline="0" dirty="0" smtClean="0">
                <a:ln>
                  <a:noFill/>
                </a:ln>
                <a:solidFill>
                  <a:schemeClr val="bg1"/>
                </a:solidFill>
                <a:effectLst/>
                <a:latin typeface="Arial Narrow" pitchFamily="34" charset="0"/>
                <a:cs typeface="Arial" pitchFamily="34" charset="0"/>
              </a:rPr>
              <a:t> </a:t>
            </a:r>
            <a:r>
              <a:rPr lang="en-US" sz="600" b="0" cap="none" spc="0" dirty="0" smtClean="0">
                <a:ln>
                  <a:noFill/>
                </a:ln>
                <a:solidFill>
                  <a:schemeClr val="bg1"/>
                </a:solidFill>
                <a:effectLst/>
                <a:latin typeface="Arial Narrow" pitchFamily="34" charset="0"/>
                <a:cs typeface="Arial" pitchFamily="34" charset="0"/>
              </a:rPr>
              <a:t>© </a:t>
            </a:r>
            <a:r>
              <a:rPr lang="en-US" sz="600" b="0" cap="none" spc="0" dirty="0" err="1" smtClean="0">
                <a:ln>
                  <a:noFill/>
                </a:ln>
                <a:solidFill>
                  <a:schemeClr val="bg1"/>
                </a:solidFill>
                <a:effectLst/>
                <a:latin typeface="Arial Narrow" pitchFamily="34" charset="0"/>
                <a:cs typeface="Arial" pitchFamily="34" charset="0"/>
              </a:rPr>
              <a:t>Dassault</a:t>
            </a:r>
            <a:r>
              <a:rPr lang="en-US" sz="600" b="0" cap="none" spc="0" dirty="0" smtClean="0">
                <a:ln>
                  <a:noFill/>
                </a:ln>
                <a:solidFill>
                  <a:schemeClr val="bg1"/>
                </a:solidFill>
                <a:effectLst/>
                <a:latin typeface="Arial Narrow" pitchFamily="34" charset="0"/>
                <a:cs typeface="Arial" pitchFamily="34" charset="0"/>
              </a:rPr>
              <a:t> </a:t>
            </a:r>
            <a:r>
              <a:rPr lang="en-US" sz="600" b="0" cap="none" spc="0" dirty="0" err="1" smtClean="0">
                <a:ln>
                  <a:noFill/>
                </a:ln>
                <a:solidFill>
                  <a:schemeClr val="bg1"/>
                </a:solidFill>
                <a:effectLst/>
                <a:latin typeface="Arial Narrow" pitchFamily="34" charset="0"/>
                <a:cs typeface="Arial" pitchFamily="34" charset="0"/>
              </a:rPr>
              <a:t>Systèmes</a:t>
            </a:r>
            <a:r>
              <a:rPr lang="en-US" sz="600" b="0" cap="none" spc="0" dirty="0" smtClean="0">
                <a:ln>
                  <a:noFill/>
                </a:ln>
                <a:solidFill>
                  <a:schemeClr val="bg1"/>
                </a:solidFill>
                <a:effectLst/>
                <a:latin typeface="Arial Narrow" pitchFamily="34" charset="0"/>
                <a:cs typeface="Arial" pitchFamily="34" charset="0"/>
              </a:rPr>
              <a:t> | </a:t>
            </a:r>
            <a:r>
              <a:rPr lang="en-US" sz="600" b="0" cap="none" spc="0" noProof="0" dirty="0" smtClean="0">
                <a:ln>
                  <a:noFill/>
                </a:ln>
                <a:solidFill>
                  <a:schemeClr val="bg1"/>
                </a:solidFill>
                <a:effectLst/>
                <a:latin typeface="Arial Narrow" pitchFamily="34" charset="0"/>
                <a:cs typeface="Arial" pitchFamily="34" charset="0"/>
              </a:rPr>
              <a:t>Confidential</a:t>
            </a:r>
            <a:r>
              <a:rPr lang="en-US" sz="600" b="0" cap="none" spc="0" dirty="0" smtClean="0">
                <a:ln>
                  <a:noFill/>
                </a:ln>
                <a:solidFill>
                  <a:schemeClr val="bg1"/>
                </a:solidFill>
                <a:effectLst/>
                <a:latin typeface="Arial Narrow" pitchFamily="34" charset="0"/>
                <a:cs typeface="Arial" pitchFamily="34" charset="0"/>
              </a:rPr>
              <a:t> Information | </a:t>
            </a:r>
            <a:fld id="{7932CEB9-7706-4840-A8AE-48D24CB336EF}" type="datetimeFigureOut">
              <a:rPr lang="en-US" sz="600" b="0" cap="none" spc="0" smtClean="0">
                <a:ln>
                  <a:noFill/>
                </a:ln>
                <a:solidFill>
                  <a:schemeClr val="bg1"/>
                </a:solidFill>
                <a:effectLst/>
                <a:latin typeface="Arial Narrow" pitchFamily="34" charset="0"/>
                <a:cs typeface="Arial" pitchFamily="34" charset="0"/>
              </a:rPr>
              <a:pPr marL="0" marR="0" indent="0" algn="ctr" defTabSz="914400" rtl="0" eaLnBrk="1" fontAlgn="auto" latinLnBrk="0" hangingPunct="1">
                <a:lnSpc>
                  <a:spcPct val="100000"/>
                </a:lnSpc>
                <a:spcBef>
                  <a:spcPts val="0"/>
                </a:spcBef>
                <a:spcAft>
                  <a:spcPts val="0"/>
                </a:spcAft>
                <a:buClrTx/>
                <a:buSzTx/>
                <a:buFontTx/>
                <a:buNone/>
                <a:tabLst/>
                <a:defRPr/>
              </a:pPr>
              <a:t>7/20/2016</a:t>
            </a:fld>
            <a:r>
              <a:rPr lang="en-US" sz="600" b="0" cap="none" spc="0" dirty="0" smtClean="0">
                <a:ln>
                  <a:noFill/>
                </a:ln>
                <a:solidFill>
                  <a:schemeClr val="bg1"/>
                </a:solidFill>
                <a:effectLst/>
                <a:latin typeface="Arial Narrow" pitchFamily="34" charset="0"/>
                <a:cs typeface="Arial" pitchFamily="34" charset="0"/>
              </a:rPr>
              <a:t> | ref.: 3DS_Document_2015</a:t>
            </a:r>
            <a:endParaRPr lang="en-US" sz="600" b="0" cap="none" spc="0" dirty="0">
              <a:ln>
                <a:noFill/>
              </a:ln>
              <a:solidFill>
                <a:schemeClr val="bg1"/>
              </a:solidFill>
              <a:effectLst/>
              <a:latin typeface="Arial Narrow" pitchFamily="34" charset="0"/>
              <a:cs typeface="Arial" pitchFamily="34" charset="0"/>
            </a:endParaRP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5786" y="903515"/>
            <a:ext cx="2919743" cy="3450051"/>
          </a:xfrm>
          <a:prstGeom prst="rect">
            <a:avLst/>
          </a:prstGeom>
        </p:spPr>
      </p:pic>
    </p:spTree>
    <p:extLst>
      <p:ext uri="{BB962C8B-B14F-4D97-AF65-F5344CB8AC3E}">
        <p14:creationId xmlns:p14="http://schemas.microsoft.com/office/powerpoint/2010/main" val="1770624807"/>
      </p:ext>
    </p:extLst>
  </p:cSld>
  <p:clrMapOvr>
    <a:masterClrMapping/>
  </p:clrMapOvr>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Agenda Slide_3DSWYM Template_2015">
    <p:spTree>
      <p:nvGrpSpPr>
        <p:cNvPr id="1" name=""/>
        <p:cNvGrpSpPr/>
        <p:nvPr/>
      </p:nvGrpSpPr>
      <p:grpSpPr>
        <a:xfrm>
          <a:off x="0" y="0"/>
          <a:ext cx="0" cy="0"/>
          <a:chOff x="0" y="0"/>
          <a:chExt cx="0" cy="0"/>
        </a:xfrm>
      </p:grpSpPr>
      <p:sp>
        <p:nvSpPr>
          <p:cNvPr id="4" name="Espace réservé du texte 5"/>
          <p:cNvSpPr>
            <a:spLocks noGrp="1"/>
          </p:cNvSpPr>
          <p:nvPr>
            <p:ph type="body" sz="quarter" idx="11" hasCustomPrompt="1"/>
          </p:nvPr>
        </p:nvSpPr>
        <p:spPr>
          <a:xfrm>
            <a:off x="729343" y="1131670"/>
            <a:ext cx="7924119" cy="360000"/>
          </a:xfrm>
          <a:solidFill>
            <a:schemeClr val="tx1"/>
          </a:solidFill>
        </p:spPr>
        <p:txBody>
          <a:bodyPr lIns="288000" tIns="36000" rIns="72000" bIns="36000" anchor="ctr"/>
          <a:lstStyle>
            <a:lvl1pPr marL="0" indent="0">
              <a:spcBef>
                <a:spcPts val="0"/>
              </a:spcBef>
              <a:buNone/>
              <a:defRPr baseline="0">
                <a:solidFill>
                  <a:schemeClr val="bg1"/>
                </a:solidFill>
              </a:defRPr>
            </a:lvl1pPr>
          </a:lstStyle>
          <a:p>
            <a:pPr lvl="0"/>
            <a:r>
              <a:rPr lang="en-US" noProof="0" smtClean="0"/>
              <a:t>First item</a:t>
            </a:r>
            <a:endParaRPr lang="en-US" noProof="0"/>
          </a:p>
        </p:txBody>
      </p:sp>
      <p:sp>
        <p:nvSpPr>
          <p:cNvPr id="6" name="Espace réservé du texte 5"/>
          <p:cNvSpPr>
            <a:spLocks noGrp="1"/>
          </p:cNvSpPr>
          <p:nvPr>
            <p:ph type="body" sz="quarter" idx="13" hasCustomPrompt="1"/>
          </p:nvPr>
        </p:nvSpPr>
        <p:spPr>
          <a:xfrm>
            <a:off x="729343" y="1668708"/>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Second item</a:t>
            </a:r>
            <a:endParaRPr lang="en-US" noProof="0"/>
          </a:p>
        </p:txBody>
      </p:sp>
      <p:sp>
        <p:nvSpPr>
          <p:cNvPr id="8" name="Espace réservé du texte 5"/>
          <p:cNvSpPr>
            <a:spLocks noGrp="1"/>
          </p:cNvSpPr>
          <p:nvPr>
            <p:ph type="body" sz="quarter" idx="15" hasCustomPrompt="1"/>
          </p:nvPr>
        </p:nvSpPr>
        <p:spPr>
          <a:xfrm>
            <a:off x="729343" y="221175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Third item</a:t>
            </a:r>
            <a:endParaRPr lang="en-US" noProof="0"/>
          </a:p>
        </p:txBody>
      </p:sp>
      <p:sp>
        <p:nvSpPr>
          <p:cNvPr id="10" name="Espace réservé du texte 5"/>
          <p:cNvSpPr>
            <a:spLocks noGrp="1"/>
          </p:cNvSpPr>
          <p:nvPr>
            <p:ph type="body" sz="quarter" idx="17" hasCustomPrompt="1"/>
          </p:nvPr>
        </p:nvSpPr>
        <p:spPr>
          <a:xfrm>
            <a:off x="729343" y="275181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Fourth item</a:t>
            </a:r>
            <a:endParaRPr lang="en-US" noProof="0"/>
          </a:p>
        </p:txBody>
      </p:sp>
      <p:sp>
        <p:nvSpPr>
          <p:cNvPr id="12" name="Espace réservé du texte 5"/>
          <p:cNvSpPr>
            <a:spLocks noGrp="1"/>
          </p:cNvSpPr>
          <p:nvPr>
            <p:ph type="body" sz="quarter" idx="19" hasCustomPrompt="1"/>
          </p:nvPr>
        </p:nvSpPr>
        <p:spPr>
          <a:xfrm>
            <a:off x="729343" y="329187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Fifth item</a:t>
            </a:r>
            <a:endParaRPr lang="en-US" noProof="0"/>
          </a:p>
        </p:txBody>
      </p:sp>
      <p:sp>
        <p:nvSpPr>
          <p:cNvPr id="14" name="Espace réservé du texte 5"/>
          <p:cNvSpPr>
            <a:spLocks noGrp="1"/>
          </p:cNvSpPr>
          <p:nvPr>
            <p:ph type="body" sz="quarter" idx="21" hasCustomPrompt="1"/>
          </p:nvPr>
        </p:nvSpPr>
        <p:spPr>
          <a:xfrm>
            <a:off x="729343" y="383193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Sixth item</a:t>
            </a:r>
            <a:endParaRPr lang="en-US" noProof="0"/>
          </a:p>
        </p:txBody>
      </p:sp>
      <p:sp>
        <p:nvSpPr>
          <p:cNvPr id="16" name="Title 15"/>
          <p:cNvSpPr>
            <a:spLocks noGrp="1"/>
          </p:cNvSpPr>
          <p:nvPr>
            <p:ph type="title"/>
          </p:nvPr>
        </p:nvSpPr>
        <p:spPr/>
        <p:txBody>
          <a:bodyPr/>
          <a:lstStyle>
            <a:lvl1pPr>
              <a:defRPr baseline="0"/>
            </a:lvl1pPr>
          </a:lstStyle>
          <a:p>
            <a:r>
              <a:rPr lang="en-US" smtClean="0"/>
              <a:t>Click to edit Master title style</a:t>
            </a:r>
            <a:endParaRPr lang="en-US" dirty="0"/>
          </a:p>
        </p:txBody>
      </p:sp>
    </p:spTree>
    <p:extLst>
      <p:ext uri="{BB962C8B-B14F-4D97-AF65-F5344CB8AC3E}">
        <p14:creationId xmlns:p14="http://schemas.microsoft.com/office/powerpoint/2010/main" val="198391225"/>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Section Header_3DSWYM Template_2015">
    <p:spTree>
      <p:nvGrpSpPr>
        <p:cNvPr id="1" name=""/>
        <p:cNvGrpSpPr/>
        <p:nvPr/>
      </p:nvGrpSpPr>
      <p:grpSpPr>
        <a:xfrm>
          <a:off x="0" y="0"/>
          <a:ext cx="0" cy="0"/>
          <a:chOff x="0" y="0"/>
          <a:chExt cx="0" cy="0"/>
        </a:xfrm>
      </p:grpSpPr>
      <p:sp>
        <p:nvSpPr>
          <p:cNvPr id="22" name="Text Placeholder 16"/>
          <p:cNvSpPr>
            <a:spLocks noGrp="1"/>
          </p:cNvSpPr>
          <p:nvPr>
            <p:ph type="body" sz="quarter" idx="11" hasCustomPrompt="1"/>
          </p:nvPr>
        </p:nvSpPr>
        <p:spPr>
          <a:xfrm>
            <a:off x="1367644" y="879562"/>
            <a:ext cx="7272808" cy="648072"/>
          </a:xfrm>
        </p:spPr>
        <p:txBody>
          <a:bodyPr anchor="ctr">
            <a:noAutofit/>
          </a:bodyPr>
          <a:lstStyle>
            <a:lvl1pPr algn="r">
              <a:lnSpc>
                <a:spcPct val="100000"/>
              </a:lnSpc>
              <a:spcBef>
                <a:spcPts val="0"/>
              </a:spcBef>
              <a:buFont typeface="Arial" pitchFamily="34" charset="0"/>
              <a:buNone/>
              <a:defRPr sz="3200" baseline="0"/>
            </a:lvl1pPr>
            <a:lvl2pPr>
              <a:buFont typeface="Arial" pitchFamily="34" charset="0"/>
              <a:buNone/>
              <a:defRPr/>
            </a:lvl2pPr>
            <a:lvl3pPr>
              <a:buFont typeface="Arial" pitchFamily="34" charset="0"/>
              <a:buNone/>
              <a:defRPr/>
            </a:lvl3pPr>
            <a:lvl4pPr>
              <a:buFont typeface="Arial" pitchFamily="34" charset="0"/>
              <a:buNone/>
              <a:defRPr/>
            </a:lvl4pPr>
            <a:lvl5pPr>
              <a:buNone/>
              <a:defRPr/>
            </a:lvl5pPr>
          </a:lstStyle>
          <a:p>
            <a:pPr lvl="0"/>
            <a:r>
              <a:rPr lang="en-US" dirty="0" smtClean="0"/>
              <a:t>Click to edit Master title style</a:t>
            </a:r>
            <a:endParaRPr lang="en-US" dirty="0"/>
          </a:p>
        </p:txBody>
      </p:sp>
      <p:sp>
        <p:nvSpPr>
          <p:cNvPr id="23" name="Text Placeholder 20"/>
          <p:cNvSpPr>
            <a:spLocks noGrp="1"/>
          </p:cNvSpPr>
          <p:nvPr>
            <p:ph type="body" sz="quarter" idx="12" hasCustomPrompt="1"/>
          </p:nvPr>
        </p:nvSpPr>
        <p:spPr>
          <a:xfrm>
            <a:off x="1368425" y="1707654"/>
            <a:ext cx="7272338" cy="468313"/>
          </a:xfrm>
        </p:spPr>
        <p:txBody>
          <a:bodyPr vert="horz" lIns="87916" tIns="43957" rIns="87916" bIns="43957" rtlCol="0" anchor="ctr">
            <a:noAutofit/>
          </a:bodyPr>
          <a:lstStyle>
            <a:lvl1pPr algn="r">
              <a:lnSpc>
                <a:spcPct val="100000"/>
              </a:lnSpc>
              <a:buFont typeface="Arial" pitchFamily="34" charset="0"/>
              <a:buNone/>
              <a:defRPr lang="en-US" sz="2000" b="0" i="0" kern="900" spc="0" baseline="0" dirty="0" smtClean="0">
                <a:solidFill>
                  <a:schemeClr val="tx1"/>
                </a:solidFill>
                <a:latin typeface="+mj-lt"/>
                <a:ea typeface="+mn-ea"/>
                <a:cs typeface="3ds Light"/>
              </a:defRPr>
            </a:lvl1pPr>
          </a:lstStyle>
          <a:p>
            <a:pPr marL="187200" lvl="0" indent="-259200" algn="r" defTabSz="879152" rtl="0" eaLnBrk="1" latinLnBrk="0" hangingPunct="1">
              <a:lnSpc>
                <a:spcPts val="2000"/>
              </a:lnSpc>
              <a:spcBef>
                <a:spcPts val="0"/>
              </a:spcBef>
              <a:buSzPct val="100000"/>
            </a:pPr>
            <a:r>
              <a:rPr lang="en-US" dirty="0" smtClean="0"/>
              <a:t>Click to add subtitle</a:t>
            </a:r>
          </a:p>
        </p:txBody>
      </p:sp>
    </p:spTree>
    <p:extLst>
      <p:ext uri="{BB962C8B-B14F-4D97-AF65-F5344CB8AC3E}">
        <p14:creationId xmlns:p14="http://schemas.microsoft.com/office/powerpoint/2010/main" val="1795886783"/>
      </p:ext>
    </p:extLst>
  </p:cSld>
  <p:clrMapOvr>
    <a:masterClrMapping/>
  </p:clrMapOvr>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itle, Subtitle and Content_3DSWYM Template_2015">
    <p:spTree>
      <p:nvGrpSpPr>
        <p:cNvPr id="1" name=""/>
        <p:cNvGrpSpPr/>
        <p:nvPr/>
      </p:nvGrpSpPr>
      <p:grpSpPr>
        <a:xfrm>
          <a:off x="0" y="0"/>
          <a:ext cx="0" cy="0"/>
          <a:chOff x="0" y="0"/>
          <a:chExt cx="0" cy="0"/>
        </a:xfrm>
      </p:grpSpPr>
      <p:sp>
        <p:nvSpPr>
          <p:cNvPr id="8" name="Text Placeholder 7"/>
          <p:cNvSpPr>
            <a:spLocks noGrp="1"/>
          </p:cNvSpPr>
          <p:nvPr>
            <p:ph type="body" sz="quarter" idx="14" hasCustomPrompt="1"/>
          </p:nvPr>
        </p:nvSpPr>
        <p:spPr>
          <a:xfrm>
            <a:off x="719572" y="842963"/>
            <a:ext cx="7926407" cy="396549"/>
          </a:xfrm>
        </p:spPr>
        <p:txBody>
          <a:bodyPr wrap="square">
            <a:spAutoFit/>
          </a:bodyPr>
          <a:lstStyle>
            <a:lvl1pPr>
              <a:buFont typeface="Arial" pitchFamily="34" charset="0"/>
              <a:buNone/>
              <a:defRPr baseline="0"/>
            </a:lvl1pPr>
          </a:lstStyle>
          <a:p>
            <a:pPr lvl="0"/>
            <a:r>
              <a:rPr lang="en-US" dirty="0" smtClean="0"/>
              <a:t>Click to add subtitle</a:t>
            </a:r>
            <a:endParaRPr lang="en-US" dirty="0"/>
          </a:p>
        </p:txBody>
      </p:sp>
      <p:sp>
        <p:nvSpPr>
          <p:cNvPr id="5" name="Title 4"/>
          <p:cNvSpPr>
            <a:spLocks noGrp="1"/>
          </p:cNvSpPr>
          <p:nvPr>
            <p:ph type="title"/>
          </p:nvPr>
        </p:nvSpPr>
        <p:spPr>
          <a:xfrm>
            <a:off x="719572" y="361747"/>
            <a:ext cx="7920880" cy="374073"/>
          </a:xfrm>
        </p:spPr>
        <p:txBody>
          <a:bodyPr/>
          <a:lstStyle/>
          <a:p>
            <a:r>
              <a:rPr lang="en-US" dirty="0" smtClean="0"/>
              <a:t>Click to edit Master title style</a:t>
            </a:r>
            <a:endParaRPr lang="en-US" dirty="0"/>
          </a:p>
        </p:txBody>
      </p:sp>
      <p:sp>
        <p:nvSpPr>
          <p:cNvPr id="7" name="Content Placeholder 6"/>
          <p:cNvSpPr>
            <a:spLocks noGrp="1"/>
          </p:cNvSpPr>
          <p:nvPr>
            <p:ph sz="quarter" idx="15"/>
          </p:nvPr>
        </p:nvSpPr>
        <p:spPr>
          <a:xfrm>
            <a:off x="719571" y="1276350"/>
            <a:ext cx="7950899" cy="3167608"/>
          </a:xfrm>
        </p:spPr>
        <p:txBody>
          <a:bodyPr/>
          <a:lstStyle>
            <a:lvl1pPr marL="252000" indent="-252000">
              <a:spcBef>
                <a:spcPts val="800"/>
              </a:spcBef>
              <a:defRPr/>
            </a:lvl1pPr>
            <a:lvl2pPr>
              <a:spcBef>
                <a:spcPts val="600"/>
              </a:spcBef>
              <a:defRPr/>
            </a:lvl2pPr>
            <a:lvl3pPr>
              <a:spcBef>
                <a:spcPts val="400"/>
              </a:spcBef>
              <a:defRPr/>
            </a:lvl3pPr>
            <a:lvl4pPr>
              <a:spcBef>
                <a:spcPts val="400"/>
              </a:spcBef>
              <a:defRPr spc="0" baseline="0"/>
            </a:lvl4pPr>
            <a:lvl5pPr>
              <a:spcBef>
                <a:spcPts val="400"/>
              </a:spcBef>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32792802"/>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itle and Content_3DSWYM Template_2015">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Click to edit Master title style</a:t>
            </a:r>
            <a:endParaRPr lang="en-US"/>
          </a:p>
        </p:txBody>
      </p:sp>
      <p:sp>
        <p:nvSpPr>
          <p:cNvPr id="5" name="Content Placeholder 6"/>
          <p:cNvSpPr>
            <a:spLocks noGrp="1"/>
          </p:cNvSpPr>
          <p:nvPr>
            <p:ph sz="quarter" idx="15"/>
          </p:nvPr>
        </p:nvSpPr>
        <p:spPr>
          <a:xfrm>
            <a:off x="719138" y="879561"/>
            <a:ext cx="7921625" cy="3684501"/>
          </a:xfrm>
        </p:spPr>
        <p:txBody>
          <a:bodyPr/>
          <a:lstStyle>
            <a:lvl4pPr>
              <a:defRPr spc="0" baseline="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67938925"/>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Two Content_3DSWYM Template_2015">
    <p:spTree>
      <p:nvGrpSpPr>
        <p:cNvPr id="1" name=""/>
        <p:cNvGrpSpPr/>
        <p:nvPr/>
      </p:nvGrpSpPr>
      <p:grpSpPr>
        <a:xfrm>
          <a:off x="0" y="0"/>
          <a:ext cx="0" cy="0"/>
          <a:chOff x="0" y="0"/>
          <a:chExt cx="0" cy="0"/>
        </a:xfrm>
      </p:grpSpPr>
      <p:sp>
        <p:nvSpPr>
          <p:cNvPr id="2" name="Titre 1"/>
          <p:cNvSpPr>
            <a:spLocks noGrp="1"/>
          </p:cNvSpPr>
          <p:nvPr>
            <p:ph type="title"/>
          </p:nvPr>
        </p:nvSpPr>
        <p:spPr>
          <a:xfrm>
            <a:off x="719572" y="361747"/>
            <a:ext cx="7920880" cy="374073"/>
          </a:xfrm>
        </p:spPr>
        <p:txBody>
          <a:bodyPr/>
          <a:lstStyle>
            <a:lvl1pPr algn="l">
              <a:defRPr baseline="0"/>
            </a:lvl1pPr>
          </a:lstStyle>
          <a:p>
            <a:r>
              <a:rPr lang="en-US" smtClean="0"/>
              <a:t>Click to edit Master title style</a:t>
            </a:r>
            <a:endParaRPr lang="fr-FR" dirty="0"/>
          </a:p>
        </p:txBody>
      </p:sp>
      <p:sp>
        <p:nvSpPr>
          <p:cNvPr id="7" name="Text Placeholder 7"/>
          <p:cNvSpPr>
            <a:spLocks noGrp="1"/>
          </p:cNvSpPr>
          <p:nvPr>
            <p:ph type="body" sz="quarter" idx="14" hasCustomPrompt="1"/>
          </p:nvPr>
        </p:nvSpPr>
        <p:spPr>
          <a:xfrm>
            <a:off x="719139" y="842963"/>
            <a:ext cx="7934324" cy="396549"/>
          </a:xfrm>
        </p:spPr>
        <p:txBody>
          <a:bodyPr wrap="square">
            <a:spAutoFit/>
          </a:bodyPr>
          <a:lstStyle>
            <a:lvl1pPr>
              <a:buFont typeface="Arial" pitchFamily="34" charset="0"/>
              <a:buNone/>
              <a:defRPr/>
            </a:lvl1pPr>
          </a:lstStyle>
          <a:p>
            <a:pPr lvl="0"/>
            <a:r>
              <a:rPr lang="en-US" dirty="0" smtClean="0"/>
              <a:t>Click to add subtitle</a:t>
            </a:r>
            <a:endParaRPr lang="en-US" dirty="0"/>
          </a:p>
        </p:txBody>
      </p:sp>
      <p:sp>
        <p:nvSpPr>
          <p:cNvPr id="6" name="Content Placeholder 6"/>
          <p:cNvSpPr>
            <a:spLocks noGrp="1"/>
          </p:cNvSpPr>
          <p:nvPr>
            <p:ph sz="quarter" idx="15"/>
          </p:nvPr>
        </p:nvSpPr>
        <p:spPr>
          <a:xfrm>
            <a:off x="719139" y="1276349"/>
            <a:ext cx="3840480" cy="3287713"/>
          </a:xfrm>
        </p:spPr>
        <p:txBody>
          <a:bodyPr/>
          <a:lstStyle>
            <a:lvl4pPr>
              <a:defRPr spc="0" baseline="0"/>
            </a:lvl4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Content Placeholder 6"/>
          <p:cNvSpPr>
            <a:spLocks noGrp="1"/>
          </p:cNvSpPr>
          <p:nvPr>
            <p:ph sz="quarter" idx="16"/>
          </p:nvPr>
        </p:nvSpPr>
        <p:spPr>
          <a:xfrm>
            <a:off x="4812983" y="1275606"/>
            <a:ext cx="3840480" cy="3291840"/>
          </a:xfrm>
        </p:spPr>
        <p:txBody>
          <a:bodyPr/>
          <a:lstStyle>
            <a:lvl4pPr>
              <a:defRPr spc="0" baseline="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1770061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Title &amp; Subtitle Only_3DSWYM Template_2015">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5" name="Text Placeholder 7"/>
          <p:cNvSpPr>
            <a:spLocks noGrp="1"/>
          </p:cNvSpPr>
          <p:nvPr>
            <p:ph type="body" sz="quarter" idx="14" hasCustomPrompt="1"/>
          </p:nvPr>
        </p:nvSpPr>
        <p:spPr>
          <a:xfrm>
            <a:off x="719137" y="842963"/>
            <a:ext cx="7934325" cy="396549"/>
          </a:xfrm>
        </p:spPr>
        <p:txBody>
          <a:bodyPr wrap="square">
            <a:spAutoFit/>
          </a:bodyPr>
          <a:lstStyle>
            <a:lvl1pPr>
              <a:buFont typeface="Arial" pitchFamily="34" charset="0"/>
              <a:buNone/>
              <a:defRPr/>
            </a:lvl1pPr>
          </a:lstStyle>
          <a:p>
            <a:pPr lvl="0"/>
            <a:r>
              <a:rPr lang="en-US" dirty="0" smtClean="0"/>
              <a:t>Click to add subtitle</a:t>
            </a:r>
            <a:endParaRPr lang="en-US" dirty="0"/>
          </a:p>
        </p:txBody>
      </p:sp>
    </p:spTree>
    <p:extLst>
      <p:ext uri="{BB962C8B-B14F-4D97-AF65-F5344CB8AC3E}">
        <p14:creationId xmlns:p14="http://schemas.microsoft.com/office/powerpoint/2010/main" val="3681320475"/>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itle_3DSWYM Template_2015">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lvl1pPr>
              <a:defRPr baseline="0"/>
            </a:lvl1pPr>
          </a:lstStyle>
          <a:p>
            <a:r>
              <a:rPr lang="en-US" smtClean="0"/>
              <a:t>Click to edit Master title style</a:t>
            </a:r>
            <a:endParaRPr lang="en-US" dirty="0"/>
          </a:p>
        </p:txBody>
      </p:sp>
    </p:spTree>
    <p:extLst>
      <p:ext uri="{BB962C8B-B14F-4D97-AF65-F5344CB8AC3E}">
        <p14:creationId xmlns:p14="http://schemas.microsoft.com/office/powerpoint/2010/main" val="654490201"/>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Blank_3DSWYM Template_2015">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39455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ack Cover_Corp Template_2015">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39975" y="41011"/>
            <a:ext cx="4464050" cy="4451853"/>
          </a:xfrm>
          <a:prstGeom prst="rect">
            <a:avLst/>
          </a:prstGeom>
        </p:spPr>
      </p:pic>
    </p:spTree>
    <p:extLst>
      <p:ext uri="{BB962C8B-B14F-4D97-AF65-F5344CB8AC3E}">
        <p14:creationId xmlns:p14="http://schemas.microsoft.com/office/powerpoint/2010/main" val="623006839"/>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Back Cover_3DSWYM Template_2015">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39975" y="41011"/>
            <a:ext cx="4464050" cy="4451853"/>
          </a:xfrm>
          <a:prstGeom prst="rect">
            <a:avLst/>
          </a:prstGeom>
        </p:spPr>
      </p:pic>
    </p:spTree>
    <p:extLst>
      <p:ext uri="{BB962C8B-B14F-4D97-AF65-F5344CB8AC3E}">
        <p14:creationId xmlns:p14="http://schemas.microsoft.com/office/powerpoint/2010/main" val="762926705"/>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preserve="1" userDrawn="1">
  <p:cSld name="Title Slide_BIOVIA Template_2015">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5786" y="903515"/>
            <a:ext cx="2919743" cy="3450051"/>
          </a:xfrm>
          <a:prstGeom prst="rect">
            <a:avLst/>
          </a:prstGeom>
        </p:spPr>
      </p:pic>
      <p:sp>
        <p:nvSpPr>
          <p:cNvPr id="12" name="Titre 1"/>
          <p:cNvSpPr>
            <a:spLocks noGrp="1"/>
          </p:cNvSpPr>
          <p:nvPr>
            <p:ph type="title" hasCustomPrompt="1"/>
          </p:nvPr>
        </p:nvSpPr>
        <p:spPr>
          <a:xfrm>
            <a:off x="3851920" y="891336"/>
            <a:ext cx="4752528" cy="374073"/>
          </a:xfrm>
        </p:spPr>
        <p:txBody>
          <a:bodyPr>
            <a:noAutofit/>
          </a:bodyPr>
          <a:lstStyle>
            <a:lvl1pPr algn="r">
              <a:defRPr lang="en-US" sz="3200" b="0" i="0" kern="1200" spc="0" baseline="0" noProof="0" dirty="0" smtClean="0">
                <a:solidFill>
                  <a:schemeClr val="tx1"/>
                </a:solidFill>
                <a:effectLst/>
                <a:latin typeface="+mj-lt"/>
                <a:ea typeface="+mj-ea"/>
                <a:cs typeface="3ds Light"/>
              </a:defRPr>
            </a:lvl1pPr>
          </a:lstStyle>
          <a:p>
            <a:r>
              <a:rPr lang="en-US" noProof="0" dirty="0" smtClean="0"/>
              <a:t>Click to edit title</a:t>
            </a:r>
            <a:endParaRPr lang="en-US" noProof="0" dirty="0"/>
          </a:p>
        </p:txBody>
      </p:sp>
      <p:sp>
        <p:nvSpPr>
          <p:cNvPr id="9" name="Text Placeholder 14"/>
          <p:cNvSpPr>
            <a:spLocks noGrp="1"/>
          </p:cNvSpPr>
          <p:nvPr>
            <p:ph type="body" sz="quarter" idx="11" hasCustomPrompt="1"/>
          </p:nvPr>
        </p:nvSpPr>
        <p:spPr>
          <a:xfrm>
            <a:off x="4572000" y="1491630"/>
            <a:ext cx="4032250" cy="431800"/>
          </a:xfrm>
        </p:spPr>
        <p:txBody>
          <a:bodyPr anchor="ctr">
            <a:noAutofit/>
          </a:bodyPr>
          <a:lstStyle>
            <a:lvl1pPr algn="r">
              <a:lnSpc>
                <a:spcPct val="100000"/>
              </a:lnSpc>
              <a:spcBef>
                <a:spcPts val="0"/>
              </a:spcBef>
              <a:buFont typeface="Arial" pitchFamily="34" charset="0"/>
              <a:buNone/>
              <a:defRPr sz="2000" kern="900" spc="0" baseline="0">
                <a:solidFill>
                  <a:schemeClr val="tx1"/>
                </a:solidFill>
              </a:defRPr>
            </a:lvl1pPr>
            <a:lvl2pPr>
              <a:buFont typeface="Arial" pitchFamily="34" charset="0"/>
              <a:buNone/>
              <a:defRPr>
                <a:solidFill>
                  <a:schemeClr val="bg1"/>
                </a:solidFill>
              </a:defRPr>
            </a:lvl2pPr>
            <a:lvl3pPr>
              <a:buFont typeface="Arial" pitchFamily="34" charset="0"/>
              <a:buNone/>
              <a:defRPr>
                <a:solidFill>
                  <a:schemeClr val="bg1"/>
                </a:solidFill>
              </a:defRPr>
            </a:lvl3pPr>
            <a:lvl4pPr>
              <a:buFont typeface="Arial" pitchFamily="34" charset="0"/>
              <a:buNone/>
              <a:defRPr>
                <a:solidFill>
                  <a:schemeClr val="bg1"/>
                </a:solidFill>
              </a:defRPr>
            </a:lvl4pPr>
            <a:lvl5pPr>
              <a:buNone/>
              <a:defRPr>
                <a:solidFill>
                  <a:schemeClr val="bg1"/>
                </a:solidFill>
              </a:defRPr>
            </a:lvl5pPr>
          </a:lstStyle>
          <a:p>
            <a:pPr lvl="0"/>
            <a:r>
              <a:rPr lang="en-US" dirty="0" smtClean="0"/>
              <a:t>Click to add subtitle</a:t>
            </a:r>
            <a:endParaRPr lang="en-US" dirty="0"/>
          </a:p>
        </p:txBody>
      </p:sp>
      <p:sp>
        <p:nvSpPr>
          <p:cNvPr id="13" name="TextBox 12"/>
          <p:cNvSpPr txBox="1"/>
          <p:nvPr userDrawn="1"/>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b="1" i="0" cap="none" spc="0" dirty="0" smtClean="0">
                <a:ln>
                  <a:noFill/>
                </a:ln>
                <a:solidFill>
                  <a:srgbClr val="005386"/>
                </a:solidFill>
                <a:effectLst/>
                <a:latin typeface="Arial Narrow" pitchFamily="34" charset="0"/>
                <a:cs typeface="Arial" pitchFamily="34" charset="0"/>
              </a:rPr>
              <a:t>3DS.COM</a:t>
            </a:r>
            <a:r>
              <a:rPr lang="en-US" sz="600" b="1" i="0" cap="none" spc="0" dirty="0" smtClean="0">
                <a:ln>
                  <a:noFill/>
                </a:ln>
                <a:solidFill>
                  <a:schemeClr val="accent4"/>
                </a:solidFill>
                <a:effectLst/>
                <a:latin typeface="Arial Narrow" pitchFamily="34" charset="0"/>
                <a:cs typeface="Arial" pitchFamily="34" charset="0"/>
              </a:rPr>
              <a:t> </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Dassault</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Systèmes</a:t>
            </a:r>
            <a:r>
              <a:rPr lang="en-US" sz="600" b="0" cap="none" spc="0" dirty="0" smtClean="0">
                <a:ln>
                  <a:noFill/>
                </a:ln>
                <a:solidFill>
                  <a:srgbClr val="005386"/>
                </a:solidFill>
                <a:effectLst/>
                <a:latin typeface="Arial Narrow" pitchFamily="34" charset="0"/>
                <a:cs typeface="Arial" pitchFamily="34" charset="0"/>
              </a:rPr>
              <a:t> | </a:t>
            </a:r>
            <a:r>
              <a:rPr lang="en-US" sz="600" b="0" cap="none" spc="0" noProof="0" dirty="0" smtClean="0">
                <a:ln>
                  <a:noFill/>
                </a:ln>
                <a:solidFill>
                  <a:srgbClr val="005386"/>
                </a:solidFill>
                <a:effectLst/>
                <a:latin typeface="Arial Narrow" pitchFamily="34" charset="0"/>
                <a:cs typeface="Arial" pitchFamily="34" charset="0"/>
              </a:rPr>
              <a:t>Confidential</a:t>
            </a:r>
            <a:r>
              <a:rPr lang="en-US" sz="600" b="0" cap="none" spc="0" dirty="0" smtClean="0">
                <a:ln>
                  <a:noFill/>
                </a:ln>
                <a:solidFill>
                  <a:srgbClr val="005386"/>
                </a:solidFill>
                <a:effectLst/>
                <a:latin typeface="Arial Narrow" pitchFamily="34" charset="0"/>
                <a:cs typeface="Arial" pitchFamily="34" charset="0"/>
              </a:rPr>
              <a:t> Information | </a:t>
            </a:r>
            <a:fld id="{7932CEB9-7706-4840-A8AE-48D24CB336EF}" type="datetimeFigureOut">
              <a:rPr lang="en-US" sz="600" b="0" cap="none" spc="0" smtClean="0">
                <a:ln>
                  <a:noFill/>
                </a:ln>
                <a:solidFill>
                  <a:srgbClr val="005386"/>
                </a:solidFill>
                <a:effectLst/>
                <a:latin typeface="Arial Narrow" pitchFamily="34" charset="0"/>
                <a:cs typeface="Arial" pitchFamily="34" charset="0"/>
              </a:rPr>
              <a:pPr algn="ctr"/>
              <a:t>7/20/2016</a:t>
            </a:fld>
            <a:r>
              <a:rPr lang="en-US" sz="600" b="0" cap="none" spc="0" dirty="0" smtClean="0">
                <a:ln>
                  <a:noFill/>
                </a:ln>
                <a:solidFill>
                  <a:srgbClr val="005386"/>
                </a:solidFill>
                <a:effectLst/>
                <a:latin typeface="Arial Narrow" pitchFamily="34" charset="0"/>
                <a:cs typeface="Arial" pitchFamily="34" charset="0"/>
              </a:rPr>
              <a:t> | ref.: 3DS_Document_2015</a:t>
            </a:r>
            <a:endParaRPr lang="en-US" sz="600" b="0" cap="none" spc="0" dirty="0">
              <a:ln>
                <a:noFill/>
              </a:ln>
              <a:solidFill>
                <a:srgbClr val="005386"/>
              </a:solidFill>
              <a:effectLst/>
              <a:latin typeface="Arial Narrow" pitchFamily="34" charset="0"/>
              <a:cs typeface="Arial"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992079" y="4719511"/>
            <a:ext cx="2580927" cy="243820"/>
          </a:xfrm>
          <a:prstGeom prst="rect">
            <a:avLst/>
          </a:prstGeom>
        </p:spPr>
      </p:pic>
    </p:spTree>
    <p:extLst>
      <p:ext uri="{BB962C8B-B14F-4D97-AF65-F5344CB8AC3E}">
        <p14:creationId xmlns:p14="http://schemas.microsoft.com/office/powerpoint/2010/main" val="2942983842"/>
      </p:ext>
    </p:extLst>
  </p:cSld>
  <p:clrMapOvr>
    <a:masterClrMapping/>
  </p:clrMapOvr>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preserve="1" userDrawn="1">
  <p:cSld name="Title Slide Blue_BIOVIA Template_2015">
    <p:bg>
      <p:bgPr>
        <a:solidFill>
          <a:schemeClr val="accent1"/>
        </a:solidFill>
        <a:effectLst/>
      </p:bgPr>
    </p:bg>
    <p:spTree>
      <p:nvGrpSpPr>
        <p:cNvPr id="1" name=""/>
        <p:cNvGrpSpPr/>
        <p:nvPr/>
      </p:nvGrpSpPr>
      <p:grpSpPr>
        <a:xfrm>
          <a:off x="0" y="0"/>
          <a:ext cx="0" cy="0"/>
          <a:chOff x="0" y="0"/>
          <a:chExt cx="0" cy="0"/>
        </a:xfrm>
      </p:grpSpPr>
      <p:sp>
        <p:nvSpPr>
          <p:cNvPr id="9" name="Titre 1"/>
          <p:cNvSpPr>
            <a:spLocks noGrp="1"/>
          </p:cNvSpPr>
          <p:nvPr>
            <p:ph type="title" hasCustomPrompt="1"/>
          </p:nvPr>
        </p:nvSpPr>
        <p:spPr>
          <a:xfrm>
            <a:off x="3851920" y="891336"/>
            <a:ext cx="4752528" cy="374073"/>
          </a:xfrm>
        </p:spPr>
        <p:txBody>
          <a:bodyPr>
            <a:noAutofit/>
          </a:bodyPr>
          <a:lstStyle>
            <a:lvl1pPr algn="r">
              <a:defRPr lang="en-US" sz="3200" b="0" i="0" kern="1200" spc="0" baseline="0" noProof="0" dirty="0" smtClean="0">
                <a:solidFill>
                  <a:schemeClr val="bg1"/>
                </a:solidFill>
                <a:effectLst/>
                <a:latin typeface="+mj-lt"/>
                <a:ea typeface="+mj-ea"/>
                <a:cs typeface="3ds Light"/>
              </a:defRPr>
            </a:lvl1pPr>
          </a:lstStyle>
          <a:p>
            <a:r>
              <a:rPr lang="en-US" noProof="0" dirty="0" smtClean="0"/>
              <a:t>Click to edit title</a:t>
            </a:r>
            <a:endParaRPr lang="en-US" noProof="0" dirty="0"/>
          </a:p>
        </p:txBody>
      </p:sp>
      <p:sp>
        <p:nvSpPr>
          <p:cNvPr id="15" name="Text Placeholder 14"/>
          <p:cNvSpPr>
            <a:spLocks noGrp="1"/>
          </p:cNvSpPr>
          <p:nvPr>
            <p:ph type="body" sz="quarter" idx="11" hasCustomPrompt="1"/>
          </p:nvPr>
        </p:nvSpPr>
        <p:spPr>
          <a:xfrm>
            <a:off x="4572000" y="1491630"/>
            <a:ext cx="4032250" cy="431800"/>
          </a:xfrm>
        </p:spPr>
        <p:txBody>
          <a:bodyPr anchor="ctr">
            <a:normAutofit/>
          </a:bodyPr>
          <a:lstStyle>
            <a:lvl1pPr algn="r">
              <a:lnSpc>
                <a:spcPct val="100000"/>
              </a:lnSpc>
              <a:spcBef>
                <a:spcPts val="0"/>
              </a:spcBef>
              <a:buFont typeface="Arial" pitchFamily="34" charset="0"/>
              <a:buNone/>
              <a:defRPr sz="2000" baseline="0">
                <a:solidFill>
                  <a:schemeClr val="bg1"/>
                </a:solidFill>
                <a:latin typeface="+mj-lt"/>
              </a:defRPr>
            </a:lvl1pPr>
            <a:lvl2pPr>
              <a:buFont typeface="Arial" pitchFamily="34" charset="0"/>
              <a:buNone/>
              <a:defRPr>
                <a:solidFill>
                  <a:schemeClr val="bg1"/>
                </a:solidFill>
              </a:defRPr>
            </a:lvl2pPr>
            <a:lvl3pPr>
              <a:buFont typeface="Arial" pitchFamily="34" charset="0"/>
              <a:buNone/>
              <a:defRPr>
                <a:solidFill>
                  <a:schemeClr val="bg1"/>
                </a:solidFill>
              </a:defRPr>
            </a:lvl3pPr>
            <a:lvl4pPr>
              <a:buFont typeface="Arial" pitchFamily="34" charset="0"/>
              <a:buNone/>
              <a:defRPr>
                <a:solidFill>
                  <a:schemeClr val="bg1"/>
                </a:solidFill>
              </a:defRPr>
            </a:lvl4pPr>
            <a:lvl5pPr>
              <a:buNone/>
              <a:defRPr>
                <a:solidFill>
                  <a:schemeClr val="bg1"/>
                </a:solidFill>
              </a:defRPr>
            </a:lvl5pPr>
          </a:lstStyle>
          <a:p>
            <a:pPr lvl="0"/>
            <a:r>
              <a:rPr lang="en-US" dirty="0" smtClean="0"/>
              <a:t>Click to add subtitle</a:t>
            </a:r>
            <a:endParaRPr lang="en-US" dirty="0"/>
          </a:p>
        </p:txBody>
      </p:sp>
      <p:sp>
        <p:nvSpPr>
          <p:cNvPr id="14" name="TextBox 13"/>
          <p:cNvSpPr txBox="1"/>
          <p:nvPr userDrawn="1"/>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600" b="1" i="0" cap="none" spc="0" dirty="0" smtClean="0">
                <a:ln>
                  <a:noFill/>
                </a:ln>
                <a:solidFill>
                  <a:schemeClr val="bg1"/>
                </a:solidFill>
                <a:effectLst/>
                <a:latin typeface="Arial Narrow" pitchFamily="34" charset="0"/>
                <a:cs typeface="Arial" pitchFamily="34" charset="0"/>
              </a:rPr>
              <a:t>3DS.COM</a:t>
            </a:r>
            <a:r>
              <a:rPr lang="en-US" sz="600" b="0" cap="none" spc="0" baseline="0" dirty="0" smtClean="0">
                <a:ln>
                  <a:noFill/>
                </a:ln>
                <a:solidFill>
                  <a:schemeClr val="bg1"/>
                </a:solidFill>
                <a:effectLst/>
                <a:latin typeface="Arial Narrow" pitchFamily="34" charset="0"/>
                <a:cs typeface="Arial" pitchFamily="34" charset="0"/>
              </a:rPr>
              <a:t> </a:t>
            </a:r>
            <a:r>
              <a:rPr lang="en-US" sz="600" b="0" cap="none" spc="0" dirty="0" smtClean="0">
                <a:ln>
                  <a:noFill/>
                </a:ln>
                <a:solidFill>
                  <a:schemeClr val="bg1"/>
                </a:solidFill>
                <a:effectLst/>
                <a:latin typeface="Arial Narrow" pitchFamily="34" charset="0"/>
                <a:cs typeface="Arial" pitchFamily="34" charset="0"/>
              </a:rPr>
              <a:t>© </a:t>
            </a:r>
            <a:r>
              <a:rPr lang="en-US" sz="600" b="0" cap="none" spc="0" dirty="0" err="1" smtClean="0">
                <a:ln>
                  <a:noFill/>
                </a:ln>
                <a:solidFill>
                  <a:schemeClr val="bg1"/>
                </a:solidFill>
                <a:effectLst/>
                <a:latin typeface="Arial Narrow" pitchFamily="34" charset="0"/>
                <a:cs typeface="Arial" pitchFamily="34" charset="0"/>
              </a:rPr>
              <a:t>Dassault</a:t>
            </a:r>
            <a:r>
              <a:rPr lang="en-US" sz="600" b="0" cap="none" spc="0" dirty="0" smtClean="0">
                <a:ln>
                  <a:noFill/>
                </a:ln>
                <a:solidFill>
                  <a:schemeClr val="bg1"/>
                </a:solidFill>
                <a:effectLst/>
                <a:latin typeface="Arial Narrow" pitchFamily="34" charset="0"/>
                <a:cs typeface="Arial" pitchFamily="34" charset="0"/>
              </a:rPr>
              <a:t> </a:t>
            </a:r>
            <a:r>
              <a:rPr lang="en-US" sz="600" b="0" cap="none" spc="0" dirty="0" err="1" smtClean="0">
                <a:ln>
                  <a:noFill/>
                </a:ln>
                <a:solidFill>
                  <a:schemeClr val="bg1"/>
                </a:solidFill>
                <a:effectLst/>
                <a:latin typeface="Arial Narrow" pitchFamily="34" charset="0"/>
                <a:cs typeface="Arial" pitchFamily="34" charset="0"/>
              </a:rPr>
              <a:t>Systèmes</a:t>
            </a:r>
            <a:r>
              <a:rPr lang="en-US" sz="600" b="0" cap="none" spc="0" dirty="0" smtClean="0">
                <a:ln>
                  <a:noFill/>
                </a:ln>
                <a:solidFill>
                  <a:schemeClr val="bg1"/>
                </a:solidFill>
                <a:effectLst/>
                <a:latin typeface="Arial Narrow" pitchFamily="34" charset="0"/>
                <a:cs typeface="Arial" pitchFamily="34" charset="0"/>
              </a:rPr>
              <a:t> | </a:t>
            </a:r>
            <a:r>
              <a:rPr lang="en-US" sz="600" b="0" cap="none" spc="0" noProof="0" dirty="0" smtClean="0">
                <a:ln>
                  <a:noFill/>
                </a:ln>
                <a:solidFill>
                  <a:schemeClr val="bg1"/>
                </a:solidFill>
                <a:effectLst/>
                <a:latin typeface="Arial Narrow" pitchFamily="34" charset="0"/>
                <a:cs typeface="Arial" pitchFamily="34" charset="0"/>
              </a:rPr>
              <a:t>Confidential</a:t>
            </a:r>
            <a:r>
              <a:rPr lang="en-US" sz="600" b="0" cap="none" spc="0" dirty="0" smtClean="0">
                <a:ln>
                  <a:noFill/>
                </a:ln>
                <a:solidFill>
                  <a:schemeClr val="bg1"/>
                </a:solidFill>
                <a:effectLst/>
                <a:latin typeface="Arial Narrow" pitchFamily="34" charset="0"/>
                <a:cs typeface="Arial" pitchFamily="34" charset="0"/>
              </a:rPr>
              <a:t> Information | </a:t>
            </a:r>
            <a:fld id="{7932CEB9-7706-4840-A8AE-48D24CB336EF}" type="datetimeFigureOut">
              <a:rPr lang="en-US" sz="600" b="0" cap="none" spc="0" smtClean="0">
                <a:ln>
                  <a:noFill/>
                </a:ln>
                <a:solidFill>
                  <a:schemeClr val="bg1"/>
                </a:solidFill>
                <a:effectLst/>
                <a:latin typeface="Arial Narrow" pitchFamily="34" charset="0"/>
                <a:cs typeface="Arial" pitchFamily="34" charset="0"/>
              </a:rPr>
              <a:pPr marL="0" marR="0" indent="0" algn="ctr" defTabSz="914400" rtl="0" eaLnBrk="1" fontAlgn="auto" latinLnBrk="0" hangingPunct="1">
                <a:lnSpc>
                  <a:spcPct val="100000"/>
                </a:lnSpc>
                <a:spcBef>
                  <a:spcPts val="0"/>
                </a:spcBef>
                <a:spcAft>
                  <a:spcPts val="0"/>
                </a:spcAft>
                <a:buClrTx/>
                <a:buSzTx/>
                <a:buFontTx/>
                <a:buNone/>
                <a:tabLst/>
                <a:defRPr/>
              </a:pPr>
              <a:t>7/20/2016</a:t>
            </a:fld>
            <a:r>
              <a:rPr lang="en-US" sz="600" b="0" cap="none" spc="0" dirty="0" smtClean="0">
                <a:ln>
                  <a:noFill/>
                </a:ln>
                <a:solidFill>
                  <a:schemeClr val="bg1"/>
                </a:solidFill>
                <a:effectLst/>
                <a:latin typeface="Arial Narrow" pitchFamily="34" charset="0"/>
                <a:cs typeface="Arial" pitchFamily="34" charset="0"/>
              </a:rPr>
              <a:t> | ref.: 3DS_Document_2015</a:t>
            </a:r>
            <a:endParaRPr lang="en-US" sz="600" b="0" cap="none" spc="0" dirty="0">
              <a:ln>
                <a:noFill/>
              </a:ln>
              <a:solidFill>
                <a:schemeClr val="bg1"/>
              </a:solidFill>
              <a:effectLst/>
              <a:latin typeface="Arial Narrow" pitchFamily="34" charset="0"/>
              <a:cs typeface="Arial" pitchFamily="34" charset="0"/>
            </a:endParaRP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5786" y="903515"/>
            <a:ext cx="2919743" cy="3450051"/>
          </a:xfrm>
          <a:prstGeom prst="rect">
            <a:avLst/>
          </a:prstGeom>
        </p:spPr>
      </p:pic>
    </p:spTree>
    <p:extLst>
      <p:ext uri="{BB962C8B-B14F-4D97-AF65-F5344CB8AC3E}">
        <p14:creationId xmlns:p14="http://schemas.microsoft.com/office/powerpoint/2010/main" val="471012631"/>
      </p:ext>
    </p:extLst>
  </p:cSld>
  <p:clrMapOvr>
    <a:masterClrMapping/>
  </p:clrMapOvr>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Agenda Slide_BIOVIA Template_2015">
    <p:spTree>
      <p:nvGrpSpPr>
        <p:cNvPr id="1" name=""/>
        <p:cNvGrpSpPr/>
        <p:nvPr/>
      </p:nvGrpSpPr>
      <p:grpSpPr>
        <a:xfrm>
          <a:off x="0" y="0"/>
          <a:ext cx="0" cy="0"/>
          <a:chOff x="0" y="0"/>
          <a:chExt cx="0" cy="0"/>
        </a:xfrm>
      </p:grpSpPr>
      <p:sp>
        <p:nvSpPr>
          <p:cNvPr id="4" name="Espace réservé du texte 5"/>
          <p:cNvSpPr>
            <a:spLocks noGrp="1"/>
          </p:cNvSpPr>
          <p:nvPr>
            <p:ph type="body" sz="quarter" idx="11" hasCustomPrompt="1"/>
          </p:nvPr>
        </p:nvSpPr>
        <p:spPr>
          <a:xfrm>
            <a:off x="729343" y="1131670"/>
            <a:ext cx="7924119" cy="360000"/>
          </a:xfrm>
          <a:solidFill>
            <a:schemeClr val="tx1"/>
          </a:solidFill>
        </p:spPr>
        <p:txBody>
          <a:bodyPr lIns="288000" tIns="36000" rIns="72000" bIns="36000" anchor="ctr"/>
          <a:lstStyle>
            <a:lvl1pPr marL="0" indent="0">
              <a:spcBef>
                <a:spcPts val="0"/>
              </a:spcBef>
              <a:buNone/>
              <a:defRPr baseline="0">
                <a:solidFill>
                  <a:schemeClr val="bg1"/>
                </a:solidFill>
              </a:defRPr>
            </a:lvl1pPr>
          </a:lstStyle>
          <a:p>
            <a:pPr lvl="0"/>
            <a:r>
              <a:rPr lang="en-US" noProof="0" smtClean="0"/>
              <a:t>First item</a:t>
            </a:r>
            <a:endParaRPr lang="en-US" noProof="0"/>
          </a:p>
        </p:txBody>
      </p:sp>
      <p:sp>
        <p:nvSpPr>
          <p:cNvPr id="6" name="Espace réservé du texte 5"/>
          <p:cNvSpPr>
            <a:spLocks noGrp="1"/>
          </p:cNvSpPr>
          <p:nvPr>
            <p:ph type="body" sz="quarter" idx="13" hasCustomPrompt="1"/>
          </p:nvPr>
        </p:nvSpPr>
        <p:spPr>
          <a:xfrm>
            <a:off x="729343" y="1668708"/>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Second item</a:t>
            </a:r>
            <a:endParaRPr lang="en-US" noProof="0"/>
          </a:p>
        </p:txBody>
      </p:sp>
      <p:sp>
        <p:nvSpPr>
          <p:cNvPr id="8" name="Espace réservé du texte 5"/>
          <p:cNvSpPr>
            <a:spLocks noGrp="1"/>
          </p:cNvSpPr>
          <p:nvPr>
            <p:ph type="body" sz="quarter" idx="15" hasCustomPrompt="1"/>
          </p:nvPr>
        </p:nvSpPr>
        <p:spPr>
          <a:xfrm>
            <a:off x="729343" y="221175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Third item</a:t>
            </a:r>
            <a:endParaRPr lang="en-US" noProof="0"/>
          </a:p>
        </p:txBody>
      </p:sp>
      <p:sp>
        <p:nvSpPr>
          <p:cNvPr id="10" name="Espace réservé du texte 5"/>
          <p:cNvSpPr>
            <a:spLocks noGrp="1"/>
          </p:cNvSpPr>
          <p:nvPr>
            <p:ph type="body" sz="quarter" idx="17" hasCustomPrompt="1"/>
          </p:nvPr>
        </p:nvSpPr>
        <p:spPr>
          <a:xfrm>
            <a:off x="729343" y="275181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Fourth item</a:t>
            </a:r>
            <a:endParaRPr lang="en-US" noProof="0"/>
          </a:p>
        </p:txBody>
      </p:sp>
      <p:sp>
        <p:nvSpPr>
          <p:cNvPr id="12" name="Espace réservé du texte 5"/>
          <p:cNvSpPr>
            <a:spLocks noGrp="1"/>
          </p:cNvSpPr>
          <p:nvPr>
            <p:ph type="body" sz="quarter" idx="19" hasCustomPrompt="1"/>
          </p:nvPr>
        </p:nvSpPr>
        <p:spPr>
          <a:xfrm>
            <a:off x="729343" y="329187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Fifth item</a:t>
            </a:r>
            <a:endParaRPr lang="en-US" noProof="0"/>
          </a:p>
        </p:txBody>
      </p:sp>
      <p:sp>
        <p:nvSpPr>
          <p:cNvPr id="14" name="Espace réservé du texte 5"/>
          <p:cNvSpPr>
            <a:spLocks noGrp="1"/>
          </p:cNvSpPr>
          <p:nvPr>
            <p:ph type="body" sz="quarter" idx="21" hasCustomPrompt="1"/>
          </p:nvPr>
        </p:nvSpPr>
        <p:spPr>
          <a:xfrm>
            <a:off x="729343" y="383193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Sixth item</a:t>
            </a:r>
            <a:endParaRPr lang="en-US" noProof="0"/>
          </a:p>
        </p:txBody>
      </p:sp>
      <p:sp>
        <p:nvSpPr>
          <p:cNvPr id="16" name="Title 15"/>
          <p:cNvSpPr>
            <a:spLocks noGrp="1"/>
          </p:cNvSpPr>
          <p:nvPr>
            <p:ph type="title"/>
          </p:nvPr>
        </p:nvSpPr>
        <p:spPr/>
        <p:txBody>
          <a:bodyPr/>
          <a:lstStyle>
            <a:lvl1pPr>
              <a:defRPr baseline="0"/>
            </a:lvl1pPr>
          </a:lstStyle>
          <a:p>
            <a:r>
              <a:rPr lang="en-US" smtClean="0"/>
              <a:t>Click to edit Master title style</a:t>
            </a:r>
            <a:endParaRPr lang="en-US" dirty="0"/>
          </a:p>
        </p:txBody>
      </p:sp>
    </p:spTree>
    <p:extLst>
      <p:ext uri="{BB962C8B-B14F-4D97-AF65-F5344CB8AC3E}">
        <p14:creationId xmlns:p14="http://schemas.microsoft.com/office/powerpoint/2010/main" val="2107675887"/>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ection Header_BIOVIA Template_2015">
    <p:spTree>
      <p:nvGrpSpPr>
        <p:cNvPr id="1" name=""/>
        <p:cNvGrpSpPr/>
        <p:nvPr/>
      </p:nvGrpSpPr>
      <p:grpSpPr>
        <a:xfrm>
          <a:off x="0" y="0"/>
          <a:ext cx="0" cy="0"/>
          <a:chOff x="0" y="0"/>
          <a:chExt cx="0" cy="0"/>
        </a:xfrm>
      </p:grpSpPr>
      <p:sp>
        <p:nvSpPr>
          <p:cNvPr id="22" name="Text Placeholder 16"/>
          <p:cNvSpPr>
            <a:spLocks noGrp="1"/>
          </p:cNvSpPr>
          <p:nvPr>
            <p:ph type="body" sz="quarter" idx="11" hasCustomPrompt="1"/>
          </p:nvPr>
        </p:nvSpPr>
        <p:spPr>
          <a:xfrm>
            <a:off x="1367644" y="879562"/>
            <a:ext cx="7272808" cy="648072"/>
          </a:xfrm>
        </p:spPr>
        <p:txBody>
          <a:bodyPr anchor="ctr">
            <a:noAutofit/>
          </a:bodyPr>
          <a:lstStyle>
            <a:lvl1pPr algn="r">
              <a:lnSpc>
                <a:spcPct val="100000"/>
              </a:lnSpc>
              <a:spcBef>
                <a:spcPts val="0"/>
              </a:spcBef>
              <a:buFont typeface="Arial" pitchFamily="34" charset="0"/>
              <a:buNone/>
              <a:defRPr sz="3200" baseline="0"/>
            </a:lvl1pPr>
            <a:lvl2pPr>
              <a:buFont typeface="Arial" pitchFamily="34" charset="0"/>
              <a:buNone/>
              <a:defRPr/>
            </a:lvl2pPr>
            <a:lvl3pPr>
              <a:buFont typeface="Arial" pitchFamily="34" charset="0"/>
              <a:buNone/>
              <a:defRPr/>
            </a:lvl3pPr>
            <a:lvl4pPr>
              <a:buFont typeface="Arial" pitchFamily="34" charset="0"/>
              <a:buNone/>
              <a:defRPr/>
            </a:lvl4pPr>
            <a:lvl5pPr>
              <a:buNone/>
              <a:defRPr/>
            </a:lvl5pPr>
          </a:lstStyle>
          <a:p>
            <a:pPr lvl="0"/>
            <a:r>
              <a:rPr lang="en-US" dirty="0" smtClean="0"/>
              <a:t>Click to edit Master title style</a:t>
            </a:r>
            <a:endParaRPr lang="en-US" dirty="0"/>
          </a:p>
        </p:txBody>
      </p:sp>
      <p:sp>
        <p:nvSpPr>
          <p:cNvPr id="23" name="Text Placeholder 20"/>
          <p:cNvSpPr>
            <a:spLocks noGrp="1"/>
          </p:cNvSpPr>
          <p:nvPr>
            <p:ph type="body" sz="quarter" idx="12" hasCustomPrompt="1"/>
          </p:nvPr>
        </p:nvSpPr>
        <p:spPr>
          <a:xfrm>
            <a:off x="1368425" y="1707654"/>
            <a:ext cx="7272338" cy="468313"/>
          </a:xfrm>
        </p:spPr>
        <p:txBody>
          <a:bodyPr vert="horz" lIns="87916" tIns="43957" rIns="87916" bIns="43957" rtlCol="0" anchor="ctr">
            <a:noAutofit/>
          </a:bodyPr>
          <a:lstStyle>
            <a:lvl1pPr algn="r">
              <a:lnSpc>
                <a:spcPct val="100000"/>
              </a:lnSpc>
              <a:buFont typeface="Arial" pitchFamily="34" charset="0"/>
              <a:buNone/>
              <a:defRPr lang="en-US" sz="2000" b="0" i="0" kern="900" spc="0" baseline="0" dirty="0" smtClean="0">
                <a:solidFill>
                  <a:schemeClr val="tx1"/>
                </a:solidFill>
                <a:latin typeface="+mj-lt"/>
                <a:ea typeface="+mn-ea"/>
                <a:cs typeface="3ds Light"/>
              </a:defRPr>
            </a:lvl1pPr>
          </a:lstStyle>
          <a:p>
            <a:pPr marL="187200" lvl="0" indent="-259200" algn="r" defTabSz="879152" rtl="0" eaLnBrk="1" latinLnBrk="0" hangingPunct="1">
              <a:lnSpc>
                <a:spcPts val="2000"/>
              </a:lnSpc>
              <a:spcBef>
                <a:spcPts val="0"/>
              </a:spcBef>
              <a:buSzPct val="100000"/>
            </a:pPr>
            <a:r>
              <a:rPr lang="en-US" dirty="0" smtClean="0"/>
              <a:t>Click to add subtitle</a:t>
            </a:r>
          </a:p>
        </p:txBody>
      </p:sp>
    </p:spTree>
    <p:extLst>
      <p:ext uri="{BB962C8B-B14F-4D97-AF65-F5344CB8AC3E}">
        <p14:creationId xmlns:p14="http://schemas.microsoft.com/office/powerpoint/2010/main" val="2225101365"/>
      </p:ext>
    </p:extLst>
  </p:cSld>
  <p:clrMapOvr>
    <a:masterClrMapping/>
  </p:clrMapOvr>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Title, Subtitle &amp; Content_BIOVIA Template_2015">
    <p:spTree>
      <p:nvGrpSpPr>
        <p:cNvPr id="1" name=""/>
        <p:cNvGrpSpPr/>
        <p:nvPr/>
      </p:nvGrpSpPr>
      <p:grpSpPr>
        <a:xfrm>
          <a:off x="0" y="0"/>
          <a:ext cx="0" cy="0"/>
          <a:chOff x="0" y="0"/>
          <a:chExt cx="0" cy="0"/>
        </a:xfrm>
      </p:grpSpPr>
      <p:sp>
        <p:nvSpPr>
          <p:cNvPr id="8" name="Text Placeholder 7"/>
          <p:cNvSpPr>
            <a:spLocks noGrp="1"/>
          </p:cNvSpPr>
          <p:nvPr>
            <p:ph type="body" sz="quarter" idx="14" hasCustomPrompt="1"/>
          </p:nvPr>
        </p:nvSpPr>
        <p:spPr>
          <a:xfrm>
            <a:off x="719572" y="842963"/>
            <a:ext cx="7926407" cy="396549"/>
          </a:xfrm>
        </p:spPr>
        <p:txBody>
          <a:bodyPr wrap="square">
            <a:spAutoFit/>
          </a:bodyPr>
          <a:lstStyle>
            <a:lvl1pPr>
              <a:buFont typeface="Arial" pitchFamily="34" charset="0"/>
              <a:buNone/>
              <a:defRPr baseline="0"/>
            </a:lvl1pPr>
          </a:lstStyle>
          <a:p>
            <a:pPr lvl="0"/>
            <a:r>
              <a:rPr lang="en-US" dirty="0" smtClean="0"/>
              <a:t>Click to add subtitle</a:t>
            </a:r>
            <a:endParaRPr lang="en-US" dirty="0"/>
          </a:p>
        </p:txBody>
      </p:sp>
      <p:sp>
        <p:nvSpPr>
          <p:cNvPr id="5" name="Title 4"/>
          <p:cNvSpPr>
            <a:spLocks noGrp="1"/>
          </p:cNvSpPr>
          <p:nvPr>
            <p:ph type="title"/>
          </p:nvPr>
        </p:nvSpPr>
        <p:spPr>
          <a:xfrm>
            <a:off x="719572" y="361747"/>
            <a:ext cx="7920880" cy="374073"/>
          </a:xfrm>
        </p:spPr>
        <p:txBody>
          <a:bodyPr/>
          <a:lstStyle/>
          <a:p>
            <a:r>
              <a:rPr lang="en-US" dirty="0" smtClean="0"/>
              <a:t>Click to edit Master title style</a:t>
            </a:r>
            <a:endParaRPr lang="en-US" dirty="0"/>
          </a:p>
        </p:txBody>
      </p:sp>
      <p:sp>
        <p:nvSpPr>
          <p:cNvPr id="7" name="Content Placeholder 6"/>
          <p:cNvSpPr>
            <a:spLocks noGrp="1"/>
          </p:cNvSpPr>
          <p:nvPr>
            <p:ph sz="quarter" idx="15"/>
          </p:nvPr>
        </p:nvSpPr>
        <p:spPr>
          <a:xfrm>
            <a:off x="719571" y="1276350"/>
            <a:ext cx="7950899" cy="3167608"/>
          </a:xfrm>
        </p:spPr>
        <p:txBody>
          <a:bodyPr/>
          <a:lstStyle>
            <a:lvl1pPr marL="252000" indent="-252000">
              <a:spcBef>
                <a:spcPts val="800"/>
              </a:spcBef>
              <a:defRPr/>
            </a:lvl1pPr>
            <a:lvl2pPr>
              <a:spcBef>
                <a:spcPts val="600"/>
              </a:spcBef>
              <a:defRPr/>
            </a:lvl2pPr>
            <a:lvl3pPr>
              <a:spcBef>
                <a:spcPts val="400"/>
              </a:spcBef>
              <a:defRPr/>
            </a:lvl3pPr>
            <a:lvl4pPr>
              <a:spcBef>
                <a:spcPts val="400"/>
              </a:spcBef>
              <a:defRPr spc="0" baseline="0"/>
            </a:lvl4pPr>
            <a:lvl5pPr>
              <a:spcBef>
                <a:spcPts val="400"/>
              </a:spcBef>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2555653"/>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itle and Content Only_BIOVIA Template_2015">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Click to edit Master title style</a:t>
            </a:r>
            <a:endParaRPr lang="en-US"/>
          </a:p>
        </p:txBody>
      </p:sp>
      <p:sp>
        <p:nvSpPr>
          <p:cNvPr id="5" name="Content Placeholder 6"/>
          <p:cNvSpPr>
            <a:spLocks noGrp="1"/>
          </p:cNvSpPr>
          <p:nvPr>
            <p:ph sz="quarter" idx="15"/>
          </p:nvPr>
        </p:nvSpPr>
        <p:spPr>
          <a:xfrm>
            <a:off x="719138" y="879561"/>
            <a:ext cx="7921625" cy="3684501"/>
          </a:xfrm>
        </p:spPr>
        <p:txBody>
          <a:bodyPr/>
          <a:lstStyle>
            <a:lvl4pPr>
              <a:defRPr spc="0" baseline="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97545156"/>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wo Content_BIOVIA Template_2015">
    <p:spTree>
      <p:nvGrpSpPr>
        <p:cNvPr id="1" name=""/>
        <p:cNvGrpSpPr/>
        <p:nvPr/>
      </p:nvGrpSpPr>
      <p:grpSpPr>
        <a:xfrm>
          <a:off x="0" y="0"/>
          <a:ext cx="0" cy="0"/>
          <a:chOff x="0" y="0"/>
          <a:chExt cx="0" cy="0"/>
        </a:xfrm>
      </p:grpSpPr>
      <p:sp>
        <p:nvSpPr>
          <p:cNvPr id="2" name="Titre 1"/>
          <p:cNvSpPr>
            <a:spLocks noGrp="1"/>
          </p:cNvSpPr>
          <p:nvPr>
            <p:ph type="title"/>
          </p:nvPr>
        </p:nvSpPr>
        <p:spPr>
          <a:xfrm>
            <a:off x="719572" y="361747"/>
            <a:ext cx="7920880" cy="374073"/>
          </a:xfrm>
        </p:spPr>
        <p:txBody>
          <a:bodyPr/>
          <a:lstStyle>
            <a:lvl1pPr algn="l">
              <a:defRPr baseline="0"/>
            </a:lvl1pPr>
          </a:lstStyle>
          <a:p>
            <a:r>
              <a:rPr lang="en-US" smtClean="0"/>
              <a:t>Click to edit Master title style</a:t>
            </a:r>
            <a:endParaRPr lang="fr-FR" dirty="0"/>
          </a:p>
        </p:txBody>
      </p:sp>
      <p:sp>
        <p:nvSpPr>
          <p:cNvPr id="7" name="Text Placeholder 7"/>
          <p:cNvSpPr>
            <a:spLocks noGrp="1"/>
          </p:cNvSpPr>
          <p:nvPr>
            <p:ph type="body" sz="quarter" idx="14" hasCustomPrompt="1"/>
          </p:nvPr>
        </p:nvSpPr>
        <p:spPr>
          <a:xfrm>
            <a:off x="719139" y="842963"/>
            <a:ext cx="7934324" cy="396549"/>
          </a:xfrm>
        </p:spPr>
        <p:txBody>
          <a:bodyPr wrap="square">
            <a:spAutoFit/>
          </a:bodyPr>
          <a:lstStyle>
            <a:lvl1pPr>
              <a:buFont typeface="Arial" pitchFamily="34" charset="0"/>
              <a:buNone/>
              <a:defRPr/>
            </a:lvl1pPr>
          </a:lstStyle>
          <a:p>
            <a:pPr lvl="0"/>
            <a:r>
              <a:rPr lang="en-US" dirty="0" smtClean="0"/>
              <a:t>Click to add subtitle</a:t>
            </a:r>
            <a:endParaRPr lang="en-US" dirty="0"/>
          </a:p>
        </p:txBody>
      </p:sp>
      <p:sp>
        <p:nvSpPr>
          <p:cNvPr id="6" name="Content Placeholder 6"/>
          <p:cNvSpPr>
            <a:spLocks noGrp="1"/>
          </p:cNvSpPr>
          <p:nvPr>
            <p:ph sz="quarter" idx="15"/>
          </p:nvPr>
        </p:nvSpPr>
        <p:spPr>
          <a:xfrm>
            <a:off x="719139" y="1276349"/>
            <a:ext cx="3840480" cy="3287713"/>
          </a:xfrm>
        </p:spPr>
        <p:txBody>
          <a:bodyPr/>
          <a:lstStyle>
            <a:lvl4pPr>
              <a:defRPr spc="0" baseline="0"/>
            </a:lvl4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Content Placeholder 6"/>
          <p:cNvSpPr>
            <a:spLocks noGrp="1"/>
          </p:cNvSpPr>
          <p:nvPr>
            <p:ph sz="quarter" idx="16"/>
          </p:nvPr>
        </p:nvSpPr>
        <p:spPr>
          <a:xfrm>
            <a:off x="4812983" y="1275606"/>
            <a:ext cx="3840480" cy="3291840"/>
          </a:xfrm>
        </p:spPr>
        <p:txBody>
          <a:bodyPr/>
          <a:lstStyle>
            <a:lvl4pPr>
              <a:defRPr spc="0" baseline="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90473303"/>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itle Only_BIOVIA Template_2015">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5" name="Text Placeholder 7"/>
          <p:cNvSpPr>
            <a:spLocks noGrp="1"/>
          </p:cNvSpPr>
          <p:nvPr>
            <p:ph type="body" sz="quarter" idx="14" hasCustomPrompt="1"/>
          </p:nvPr>
        </p:nvSpPr>
        <p:spPr>
          <a:xfrm>
            <a:off x="719137" y="842963"/>
            <a:ext cx="7934325" cy="396549"/>
          </a:xfrm>
        </p:spPr>
        <p:txBody>
          <a:bodyPr wrap="square">
            <a:spAutoFit/>
          </a:bodyPr>
          <a:lstStyle>
            <a:lvl1pPr>
              <a:buFont typeface="Arial" pitchFamily="34" charset="0"/>
              <a:buNone/>
              <a:defRPr/>
            </a:lvl1pPr>
          </a:lstStyle>
          <a:p>
            <a:pPr lvl="0"/>
            <a:r>
              <a:rPr lang="en-US" dirty="0" smtClean="0"/>
              <a:t>Click to add subtitle</a:t>
            </a:r>
            <a:endParaRPr lang="en-US" dirty="0"/>
          </a:p>
        </p:txBody>
      </p:sp>
    </p:spTree>
    <p:extLst>
      <p:ext uri="{BB962C8B-B14F-4D97-AF65-F5344CB8AC3E}">
        <p14:creationId xmlns:p14="http://schemas.microsoft.com/office/powerpoint/2010/main" val="3574646536"/>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Title_BIOVIA Template_2015">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lvl1pPr>
              <a:defRPr baseline="0"/>
            </a:lvl1pPr>
          </a:lstStyle>
          <a:p>
            <a:r>
              <a:rPr lang="en-US" smtClean="0"/>
              <a:t>Click to edit Master title style</a:t>
            </a:r>
            <a:endParaRPr lang="en-US" dirty="0"/>
          </a:p>
        </p:txBody>
      </p:sp>
    </p:spTree>
    <p:extLst>
      <p:ext uri="{BB962C8B-B14F-4D97-AF65-F5344CB8AC3E}">
        <p14:creationId xmlns:p14="http://schemas.microsoft.com/office/powerpoint/2010/main" val="32290640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Slide_CATIA Template_2015">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5786" y="903515"/>
            <a:ext cx="2919743" cy="3450051"/>
          </a:xfrm>
          <a:prstGeom prst="rect">
            <a:avLst/>
          </a:prstGeom>
        </p:spPr>
      </p:pic>
      <p:sp>
        <p:nvSpPr>
          <p:cNvPr id="12" name="Titre 1"/>
          <p:cNvSpPr>
            <a:spLocks noGrp="1"/>
          </p:cNvSpPr>
          <p:nvPr>
            <p:ph type="title" hasCustomPrompt="1"/>
          </p:nvPr>
        </p:nvSpPr>
        <p:spPr>
          <a:xfrm>
            <a:off x="3851920" y="891336"/>
            <a:ext cx="4752528" cy="374073"/>
          </a:xfrm>
        </p:spPr>
        <p:txBody>
          <a:bodyPr>
            <a:noAutofit/>
          </a:bodyPr>
          <a:lstStyle>
            <a:lvl1pPr algn="r">
              <a:defRPr lang="en-US" sz="3200" b="0" i="0" kern="1200" spc="0" baseline="0" noProof="0" dirty="0" smtClean="0">
                <a:solidFill>
                  <a:schemeClr val="tx1"/>
                </a:solidFill>
                <a:effectLst/>
                <a:latin typeface="+mj-lt"/>
                <a:ea typeface="+mj-ea"/>
                <a:cs typeface="3ds Light"/>
              </a:defRPr>
            </a:lvl1pPr>
          </a:lstStyle>
          <a:p>
            <a:r>
              <a:rPr lang="en-US" noProof="0" dirty="0" smtClean="0"/>
              <a:t>Click to edit title</a:t>
            </a:r>
            <a:endParaRPr lang="en-US" noProof="0" dirty="0"/>
          </a:p>
        </p:txBody>
      </p:sp>
      <p:sp>
        <p:nvSpPr>
          <p:cNvPr id="9" name="Text Placeholder 14"/>
          <p:cNvSpPr>
            <a:spLocks noGrp="1"/>
          </p:cNvSpPr>
          <p:nvPr>
            <p:ph type="body" sz="quarter" idx="11" hasCustomPrompt="1"/>
          </p:nvPr>
        </p:nvSpPr>
        <p:spPr>
          <a:xfrm>
            <a:off x="4572000" y="1491630"/>
            <a:ext cx="4032250" cy="431800"/>
          </a:xfrm>
        </p:spPr>
        <p:txBody>
          <a:bodyPr anchor="ctr">
            <a:noAutofit/>
          </a:bodyPr>
          <a:lstStyle>
            <a:lvl1pPr algn="r">
              <a:lnSpc>
                <a:spcPct val="100000"/>
              </a:lnSpc>
              <a:spcBef>
                <a:spcPts val="0"/>
              </a:spcBef>
              <a:buFont typeface="Arial" pitchFamily="34" charset="0"/>
              <a:buNone/>
              <a:defRPr sz="2000" kern="900" spc="0" baseline="0">
                <a:solidFill>
                  <a:schemeClr val="tx1"/>
                </a:solidFill>
              </a:defRPr>
            </a:lvl1pPr>
            <a:lvl2pPr>
              <a:buFont typeface="Arial" pitchFamily="34" charset="0"/>
              <a:buNone/>
              <a:defRPr>
                <a:solidFill>
                  <a:schemeClr val="bg1"/>
                </a:solidFill>
              </a:defRPr>
            </a:lvl2pPr>
            <a:lvl3pPr>
              <a:buFont typeface="Arial" pitchFamily="34" charset="0"/>
              <a:buNone/>
              <a:defRPr>
                <a:solidFill>
                  <a:schemeClr val="bg1"/>
                </a:solidFill>
              </a:defRPr>
            </a:lvl3pPr>
            <a:lvl4pPr>
              <a:buFont typeface="Arial" pitchFamily="34" charset="0"/>
              <a:buNone/>
              <a:defRPr>
                <a:solidFill>
                  <a:schemeClr val="bg1"/>
                </a:solidFill>
              </a:defRPr>
            </a:lvl4pPr>
            <a:lvl5pPr>
              <a:buNone/>
              <a:defRPr>
                <a:solidFill>
                  <a:schemeClr val="bg1"/>
                </a:solidFill>
              </a:defRPr>
            </a:lvl5pPr>
          </a:lstStyle>
          <a:p>
            <a:pPr lvl="0"/>
            <a:r>
              <a:rPr lang="en-US" dirty="0" smtClean="0"/>
              <a:t>Click to add subtitle</a:t>
            </a:r>
            <a:endParaRPr lang="en-US" dirty="0"/>
          </a:p>
        </p:txBody>
      </p:sp>
      <p:sp>
        <p:nvSpPr>
          <p:cNvPr id="13" name="TextBox 12"/>
          <p:cNvSpPr txBox="1"/>
          <p:nvPr userDrawn="1"/>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b="1" i="0" cap="none" spc="0" dirty="0" smtClean="0">
                <a:ln>
                  <a:noFill/>
                </a:ln>
                <a:solidFill>
                  <a:srgbClr val="005386"/>
                </a:solidFill>
                <a:effectLst/>
                <a:latin typeface="Arial Narrow" pitchFamily="34" charset="0"/>
                <a:cs typeface="Arial" pitchFamily="34" charset="0"/>
              </a:rPr>
              <a:t>3DS.COM</a:t>
            </a:r>
            <a:r>
              <a:rPr lang="en-US" sz="600" b="1" i="0" cap="none" spc="0" dirty="0" smtClean="0">
                <a:ln>
                  <a:noFill/>
                </a:ln>
                <a:solidFill>
                  <a:schemeClr val="accent4"/>
                </a:solidFill>
                <a:effectLst/>
                <a:latin typeface="Arial Narrow" pitchFamily="34" charset="0"/>
                <a:cs typeface="Arial" pitchFamily="34" charset="0"/>
              </a:rPr>
              <a:t> </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Dassault</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Systèmes</a:t>
            </a:r>
            <a:r>
              <a:rPr lang="en-US" sz="600" b="0" cap="none" spc="0" dirty="0" smtClean="0">
                <a:ln>
                  <a:noFill/>
                </a:ln>
                <a:solidFill>
                  <a:srgbClr val="005386"/>
                </a:solidFill>
                <a:effectLst/>
                <a:latin typeface="Arial Narrow" pitchFamily="34" charset="0"/>
                <a:cs typeface="Arial" pitchFamily="34" charset="0"/>
              </a:rPr>
              <a:t> | </a:t>
            </a:r>
            <a:r>
              <a:rPr lang="en-US" sz="600" b="0" cap="none" spc="0" noProof="0" dirty="0" smtClean="0">
                <a:ln>
                  <a:noFill/>
                </a:ln>
                <a:solidFill>
                  <a:srgbClr val="005386"/>
                </a:solidFill>
                <a:effectLst/>
                <a:latin typeface="Arial Narrow" pitchFamily="34" charset="0"/>
                <a:cs typeface="Arial" pitchFamily="34" charset="0"/>
              </a:rPr>
              <a:t>Confidential</a:t>
            </a:r>
            <a:r>
              <a:rPr lang="en-US" sz="600" b="0" cap="none" spc="0" dirty="0" smtClean="0">
                <a:ln>
                  <a:noFill/>
                </a:ln>
                <a:solidFill>
                  <a:srgbClr val="005386"/>
                </a:solidFill>
                <a:effectLst/>
                <a:latin typeface="Arial Narrow" pitchFamily="34" charset="0"/>
                <a:cs typeface="Arial" pitchFamily="34" charset="0"/>
              </a:rPr>
              <a:t> Information | </a:t>
            </a:r>
            <a:fld id="{7932CEB9-7706-4840-A8AE-48D24CB336EF}" type="datetimeFigureOut">
              <a:rPr lang="en-US" sz="600" b="0" cap="none" spc="0" smtClean="0">
                <a:ln>
                  <a:noFill/>
                </a:ln>
                <a:solidFill>
                  <a:srgbClr val="005386"/>
                </a:solidFill>
                <a:effectLst/>
                <a:latin typeface="Arial Narrow" pitchFamily="34" charset="0"/>
                <a:cs typeface="Arial" pitchFamily="34" charset="0"/>
              </a:rPr>
              <a:pPr algn="ctr"/>
              <a:t>7/20/2016</a:t>
            </a:fld>
            <a:r>
              <a:rPr lang="en-US" sz="600" b="0" cap="none" spc="0" dirty="0" smtClean="0">
                <a:ln>
                  <a:noFill/>
                </a:ln>
                <a:solidFill>
                  <a:srgbClr val="005386"/>
                </a:solidFill>
                <a:effectLst/>
                <a:latin typeface="Arial Narrow" pitchFamily="34" charset="0"/>
                <a:cs typeface="Arial" pitchFamily="34" charset="0"/>
              </a:rPr>
              <a:t> | ref.: 3DS_Document_2015</a:t>
            </a:r>
            <a:endParaRPr lang="en-US" sz="600" b="0" cap="none" spc="0" dirty="0">
              <a:ln>
                <a:noFill/>
              </a:ln>
              <a:solidFill>
                <a:srgbClr val="005386"/>
              </a:solidFill>
              <a:effectLst/>
              <a:latin typeface="Arial Narrow" pitchFamily="34" charset="0"/>
              <a:cs typeface="Arial"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992079" y="4719511"/>
            <a:ext cx="2580927" cy="243820"/>
          </a:xfrm>
          <a:prstGeom prst="rect">
            <a:avLst/>
          </a:prstGeom>
        </p:spPr>
      </p:pic>
    </p:spTree>
    <p:extLst>
      <p:ext uri="{BB962C8B-B14F-4D97-AF65-F5344CB8AC3E}">
        <p14:creationId xmlns:p14="http://schemas.microsoft.com/office/powerpoint/2010/main" val="3036572828"/>
      </p:ext>
    </p:extLst>
  </p:cSld>
  <p:clrMapOvr>
    <a:masterClrMapping/>
  </p:clrMapOvr>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type="blank" preserve="1">
  <p:cSld name="Blank_BIOVIA Template_2015">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5495004"/>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Back Cover_BIOVIA Template_2015">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39975" y="41011"/>
            <a:ext cx="4464050" cy="4451853"/>
          </a:xfrm>
          <a:prstGeom prst="rect">
            <a:avLst/>
          </a:prstGeom>
        </p:spPr>
      </p:pic>
    </p:spTree>
    <p:extLst>
      <p:ext uri="{BB962C8B-B14F-4D97-AF65-F5344CB8AC3E}">
        <p14:creationId xmlns:p14="http://schemas.microsoft.com/office/powerpoint/2010/main" val="3697774219"/>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preserve="1" userDrawn="1">
  <p:cSld name="Title Slide_NETVIBES Template_2015">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5786" y="903515"/>
            <a:ext cx="2919743" cy="3450051"/>
          </a:xfrm>
          <a:prstGeom prst="rect">
            <a:avLst/>
          </a:prstGeom>
        </p:spPr>
      </p:pic>
      <p:sp>
        <p:nvSpPr>
          <p:cNvPr id="12" name="Titre 1"/>
          <p:cNvSpPr>
            <a:spLocks noGrp="1"/>
          </p:cNvSpPr>
          <p:nvPr>
            <p:ph type="title" hasCustomPrompt="1"/>
          </p:nvPr>
        </p:nvSpPr>
        <p:spPr>
          <a:xfrm>
            <a:off x="3851920" y="891336"/>
            <a:ext cx="4752528" cy="374073"/>
          </a:xfrm>
        </p:spPr>
        <p:txBody>
          <a:bodyPr>
            <a:noAutofit/>
          </a:bodyPr>
          <a:lstStyle>
            <a:lvl1pPr algn="r">
              <a:defRPr lang="en-US" sz="3200" b="0" i="0" kern="1200" spc="0" baseline="0" noProof="0" dirty="0" smtClean="0">
                <a:solidFill>
                  <a:schemeClr val="tx1"/>
                </a:solidFill>
                <a:effectLst/>
                <a:latin typeface="+mj-lt"/>
                <a:ea typeface="+mj-ea"/>
                <a:cs typeface="3ds Light"/>
              </a:defRPr>
            </a:lvl1pPr>
          </a:lstStyle>
          <a:p>
            <a:r>
              <a:rPr lang="en-US" noProof="0" dirty="0" smtClean="0"/>
              <a:t>Click to edit title</a:t>
            </a:r>
            <a:endParaRPr lang="en-US" noProof="0" dirty="0"/>
          </a:p>
        </p:txBody>
      </p:sp>
      <p:sp>
        <p:nvSpPr>
          <p:cNvPr id="9" name="Text Placeholder 14"/>
          <p:cNvSpPr>
            <a:spLocks noGrp="1"/>
          </p:cNvSpPr>
          <p:nvPr>
            <p:ph type="body" sz="quarter" idx="11" hasCustomPrompt="1"/>
          </p:nvPr>
        </p:nvSpPr>
        <p:spPr>
          <a:xfrm>
            <a:off x="4572000" y="1491630"/>
            <a:ext cx="4032250" cy="431800"/>
          </a:xfrm>
        </p:spPr>
        <p:txBody>
          <a:bodyPr anchor="ctr">
            <a:noAutofit/>
          </a:bodyPr>
          <a:lstStyle>
            <a:lvl1pPr algn="r">
              <a:lnSpc>
                <a:spcPct val="100000"/>
              </a:lnSpc>
              <a:spcBef>
                <a:spcPts val="0"/>
              </a:spcBef>
              <a:buFont typeface="Arial" pitchFamily="34" charset="0"/>
              <a:buNone/>
              <a:defRPr sz="2000" kern="900" spc="0" baseline="0">
                <a:solidFill>
                  <a:schemeClr val="tx1"/>
                </a:solidFill>
              </a:defRPr>
            </a:lvl1pPr>
            <a:lvl2pPr>
              <a:buFont typeface="Arial" pitchFamily="34" charset="0"/>
              <a:buNone/>
              <a:defRPr>
                <a:solidFill>
                  <a:schemeClr val="bg1"/>
                </a:solidFill>
              </a:defRPr>
            </a:lvl2pPr>
            <a:lvl3pPr>
              <a:buFont typeface="Arial" pitchFamily="34" charset="0"/>
              <a:buNone/>
              <a:defRPr>
                <a:solidFill>
                  <a:schemeClr val="bg1"/>
                </a:solidFill>
              </a:defRPr>
            </a:lvl3pPr>
            <a:lvl4pPr>
              <a:buFont typeface="Arial" pitchFamily="34" charset="0"/>
              <a:buNone/>
              <a:defRPr>
                <a:solidFill>
                  <a:schemeClr val="bg1"/>
                </a:solidFill>
              </a:defRPr>
            </a:lvl4pPr>
            <a:lvl5pPr>
              <a:buNone/>
              <a:defRPr>
                <a:solidFill>
                  <a:schemeClr val="bg1"/>
                </a:solidFill>
              </a:defRPr>
            </a:lvl5pPr>
          </a:lstStyle>
          <a:p>
            <a:pPr lvl="0"/>
            <a:r>
              <a:rPr lang="en-US" dirty="0" smtClean="0"/>
              <a:t>Click to add subtitle</a:t>
            </a:r>
            <a:endParaRPr lang="en-US" dirty="0"/>
          </a:p>
        </p:txBody>
      </p:sp>
      <p:sp>
        <p:nvSpPr>
          <p:cNvPr id="13" name="TextBox 12"/>
          <p:cNvSpPr txBox="1"/>
          <p:nvPr userDrawn="1"/>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b="1" i="0" cap="none" spc="0" dirty="0" smtClean="0">
                <a:ln>
                  <a:noFill/>
                </a:ln>
                <a:solidFill>
                  <a:srgbClr val="005386"/>
                </a:solidFill>
                <a:effectLst/>
                <a:latin typeface="Arial Narrow" pitchFamily="34" charset="0"/>
                <a:cs typeface="Arial" pitchFamily="34" charset="0"/>
              </a:rPr>
              <a:t>3DS.COM</a:t>
            </a:r>
            <a:r>
              <a:rPr lang="en-US" sz="600" b="1" i="0" cap="none" spc="0" dirty="0" smtClean="0">
                <a:ln>
                  <a:noFill/>
                </a:ln>
                <a:solidFill>
                  <a:schemeClr val="accent4"/>
                </a:solidFill>
                <a:effectLst/>
                <a:latin typeface="Arial Narrow" pitchFamily="34" charset="0"/>
                <a:cs typeface="Arial" pitchFamily="34" charset="0"/>
              </a:rPr>
              <a:t> </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Dassault</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Systèmes</a:t>
            </a:r>
            <a:r>
              <a:rPr lang="en-US" sz="600" b="0" cap="none" spc="0" dirty="0" smtClean="0">
                <a:ln>
                  <a:noFill/>
                </a:ln>
                <a:solidFill>
                  <a:srgbClr val="005386"/>
                </a:solidFill>
                <a:effectLst/>
                <a:latin typeface="Arial Narrow" pitchFamily="34" charset="0"/>
                <a:cs typeface="Arial" pitchFamily="34" charset="0"/>
              </a:rPr>
              <a:t> | </a:t>
            </a:r>
            <a:r>
              <a:rPr lang="en-US" sz="600" b="0" cap="none" spc="0" noProof="0" dirty="0" smtClean="0">
                <a:ln>
                  <a:noFill/>
                </a:ln>
                <a:solidFill>
                  <a:srgbClr val="005386"/>
                </a:solidFill>
                <a:effectLst/>
                <a:latin typeface="Arial Narrow" pitchFamily="34" charset="0"/>
                <a:cs typeface="Arial" pitchFamily="34" charset="0"/>
              </a:rPr>
              <a:t>Confidential</a:t>
            </a:r>
            <a:r>
              <a:rPr lang="en-US" sz="600" b="0" cap="none" spc="0" dirty="0" smtClean="0">
                <a:ln>
                  <a:noFill/>
                </a:ln>
                <a:solidFill>
                  <a:srgbClr val="005386"/>
                </a:solidFill>
                <a:effectLst/>
                <a:latin typeface="Arial Narrow" pitchFamily="34" charset="0"/>
                <a:cs typeface="Arial" pitchFamily="34" charset="0"/>
              </a:rPr>
              <a:t> Information | </a:t>
            </a:r>
            <a:fld id="{7932CEB9-7706-4840-A8AE-48D24CB336EF}" type="datetimeFigureOut">
              <a:rPr lang="en-US" sz="600" b="0" cap="none" spc="0" smtClean="0">
                <a:ln>
                  <a:noFill/>
                </a:ln>
                <a:solidFill>
                  <a:srgbClr val="005386"/>
                </a:solidFill>
                <a:effectLst/>
                <a:latin typeface="Arial Narrow" pitchFamily="34" charset="0"/>
                <a:cs typeface="Arial" pitchFamily="34" charset="0"/>
              </a:rPr>
              <a:pPr algn="ctr"/>
              <a:t>7/20/2016</a:t>
            </a:fld>
            <a:r>
              <a:rPr lang="en-US" sz="600" b="0" cap="none" spc="0" dirty="0" smtClean="0">
                <a:ln>
                  <a:noFill/>
                </a:ln>
                <a:solidFill>
                  <a:srgbClr val="005386"/>
                </a:solidFill>
                <a:effectLst/>
                <a:latin typeface="Arial Narrow" pitchFamily="34" charset="0"/>
                <a:cs typeface="Arial" pitchFamily="34" charset="0"/>
              </a:rPr>
              <a:t> | ref.: 3DS_Document_2015</a:t>
            </a:r>
            <a:endParaRPr lang="en-US" sz="600" b="0" cap="none" spc="0" dirty="0">
              <a:ln>
                <a:noFill/>
              </a:ln>
              <a:solidFill>
                <a:srgbClr val="005386"/>
              </a:solidFill>
              <a:effectLst/>
              <a:latin typeface="Arial Narrow" pitchFamily="34" charset="0"/>
              <a:cs typeface="Arial"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992079" y="4719511"/>
            <a:ext cx="2580927" cy="243820"/>
          </a:xfrm>
          <a:prstGeom prst="rect">
            <a:avLst/>
          </a:prstGeom>
        </p:spPr>
      </p:pic>
    </p:spTree>
    <p:extLst>
      <p:ext uri="{BB962C8B-B14F-4D97-AF65-F5344CB8AC3E}">
        <p14:creationId xmlns:p14="http://schemas.microsoft.com/office/powerpoint/2010/main" val="1421467885"/>
      </p:ext>
    </p:extLst>
  </p:cSld>
  <p:clrMapOvr>
    <a:masterClrMapping/>
  </p:clrMapOvr>
  <p:timing>
    <p:tnLst>
      <p:par>
        <p:cTn id="1" dur="indefinite" restart="never" nodeType="tmRoot"/>
      </p:par>
    </p:tn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userDrawn="1">
  <p:cSld name="Title Slide Blue_NETVIBES Template_2015">
    <p:bg>
      <p:bgPr>
        <a:solidFill>
          <a:schemeClr val="accent1"/>
        </a:solidFill>
        <a:effectLst/>
      </p:bgPr>
    </p:bg>
    <p:spTree>
      <p:nvGrpSpPr>
        <p:cNvPr id="1" name=""/>
        <p:cNvGrpSpPr/>
        <p:nvPr/>
      </p:nvGrpSpPr>
      <p:grpSpPr>
        <a:xfrm>
          <a:off x="0" y="0"/>
          <a:ext cx="0" cy="0"/>
          <a:chOff x="0" y="0"/>
          <a:chExt cx="0" cy="0"/>
        </a:xfrm>
      </p:grpSpPr>
      <p:sp>
        <p:nvSpPr>
          <p:cNvPr id="9" name="Titre 1"/>
          <p:cNvSpPr>
            <a:spLocks noGrp="1"/>
          </p:cNvSpPr>
          <p:nvPr>
            <p:ph type="title" hasCustomPrompt="1"/>
          </p:nvPr>
        </p:nvSpPr>
        <p:spPr>
          <a:xfrm>
            <a:off x="3851920" y="891336"/>
            <a:ext cx="4752528" cy="374073"/>
          </a:xfrm>
        </p:spPr>
        <p:txBody>
          <a:bodyPr>
            <a:noAutofit/>
          </a:bodyPr>
          <a:lstStyle>
            <a:lvl1pPr algn="r">
              <a:defRPr lang="en-US" sz="3200" b="0" i="0" kern="1200" spc="0" baseline="0" noProof="0" dirty="0" smtClean="0">
                <a:solidFill>
                  <a:schemeClr val="bg1"/>
                </a:solidFill>
                <a:effectLst/>
                <a:latin typeface="+mj-lt"/>
                <a:ea typeface="+mj-ea"/>
                <a:cs typeface="3ds Light"/>
              </a:defRPr>
            </a:lvl1pPr>
          </a:lstStyle>
          <a:p>
            <a:r>
              <a:rPr lang="en-US" noProof="0" dirty="0" smtClean="0"/>
              <a:t>Click to edit title</a:t>
            </a:r>
            <a:endParaRPr lang="en-US" noProof="0" dirty="0"/>
          </a:p>
        </p:txBody>
      </p:sp>
      <p:sp>
        <p:nvSpPr>
          <p:cNvPr id="15" name="Text Placeholder 14"/>
          <p:cNvSpPr>
            <a:spLocks noGrp="1"/>
          </p:cNvSpPr>
          <p:nvPr>
            <p:ph type="body" sz="quarter" idx="11" hasCustomPrompt="1"/>
          </p:nvPr>
        </p:nvSpPr>
        <p:spPr>
          <a:xfrm>
            <a:off x="4572000" y="1491630"/>
            <a:ext cx="4032250" cy="431800"/>
          </a:xfrm>
        </p:spPr>
        <p:txBody>
          <a:bodyPr anchor="ctr">
            <a:normAutofit/>
          </a:bodyPr>
          <a:lstStyle>
            <a:lvl1pPr algn="r">
              <a:lnSpc>
                <a:spcPct val="100000"/>
              </a:lnSpc>
              <a:spcBef>
                <a:spcPts val="0"/>
              </a:spcBef>
              <a:buFont typeface="Arial" pitchFamily="34" charset="0"/>
              <a:buNone/>
              <a:defRPr sz="2000" baseline="0">
                <a:solidFill>
                  <a:schemeClr val="bg1"/>
                </a:solidFill>
                <a:latin typeface="+mj-lt"/>
              </a:defRPr>
            </a:lvl1pPr>
            <a:lvl2pPr>
              <a:buFont typeface="Arial" pitchFamily="34" charset="0"/>
              <a:buNone/>
              <a:defRPr>
                <a:solidFill>
                  <a:schemeClr val="bg1"/>
                </a:solidFill>
              </a:defRPr>
            </a:lvl2pPr>
            <a:lvl3pPr>
              <a:buFont typeface="Arial" pitchFamily="34" charset="0"/>
              <a:buNone/>
              <a:defRPr>
                <a:solidFill>
                  <a:schemeClr val="bg1"/>
                </a:solidFill>
              </a:defRPr>
            </a:lvl3pPr>
            <a:lvl4pPr>
              <a:buFont typeface="Arial" pitchFamily="34" charset="0"/>
              <a:buNone/>
              <a:defRPr>
                <a:solidFill>
                  <a:schemeClr val="bg1"/>
                </a:solidFill>
              </a:defRPr>
            </a:lvl4pPr>
            <a:lvl5pPr>
              <a:buNone/>
              <a:defRPr>
                <a:solidFill>
                  <a:schemeClr val="bg1"/>
                </a:solidFill>
              </a:defRPr>
            </a:lvl5pPr>
          </a:lstStyle>
          <a:p>
            <a:pPr lvl="0"/>
            <a:r>
              <a:rPr lang="en-US" dirty="0" smtClean="0"/>
              <a:t>Click to add subtitle</a:t>
            </a:r>
            <a:endParaRPr lang="en-US" dirty="0"/>
          </a:p>
        </p:txBody>
      </p:sp>
      <p:sp>
        <p:nvSpPr>
          <p:cNvPr id="14" name="TextBox 13"/>
          <p:cNvSpPr txBox="1"/>
          <p:nvPr userDrawn="1"/>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600" b="1" i="0" cap="none" spc="0" dirty="0" smtClean="0">
                <a:ln>
                  <a:noFill/>
                </a:ln>
                <a:solidFill>
                  <a:schemeClr val="bg1"/>
                </a:solidFill>
                <a:effectLst/>
                <a:latin typeface="Arial Narrow" pitchFamily="34" charset="0"/>
                <a:cs typeface="Arial" pitchFamily="34" charset="0"/>
              </a:rPr>
              <a:t>3DS.COM</a:t>
            </a:r>
            <a:r>
              <a:rPr lang="en-US" sz="600" b="0" cap="none" spc="0" baseline="0" dirty="0" smtClean="0">
                <a:ln>
                  <a:noFill/>
                </a:ln>
                <a:solidFill>
                  <a:schemeClr val="bg1"/>
                </a:solidFill>
                <a:effectLst/>
                <a:latin typeface="Arial Narrow" pitchFamily="34" charset="0"/>
                <a:cs typeface="Arial" pitchFamily="34" charset="0"/>
              </a:rPr>
              <a:t> </a:t>
            </a:r>
            <a:r>
              <a:rPr lang="en-US" sz="600" b="0" cap="none" spc="0" dirty="0" smtClean="0">
                <a:ln>
                  <a:noFill/>
                </a:ln>
                <a:solidFill>
                  <a:schemeClr val="bg1"/>
                </a:solidFill>
                <a:effectLst/>
                <a:latin typeface="Arial Narrow" pitchFamily="34" charset="0"/>
                <a:cs typeface="Arial" pitchFamily="34" charset="0"/>
              </a:rPr>
              <a:t>© </a:t>
            </a:r>
            <a:r>
              <a:rPr lang="en-US" sz="600" b="0" cap="none" spc="0" dirty="0" err="1" smtClean="0">
                <a:ln>
                  <a:noFill/>
                </a:ln>
                <a:solidFill>
                  <a:schemeClr val="bg1"/>
                </a:solidFill>
                <a:effectLst/>
                <a:latin typeface="Arial Narrow" pitchFamily="34" charset="0"/>
                <a:cs typeface="Arial" pitchFamily="34" charset="0"/>
              </a:rPr>
              <a:t>Dassault</a:t>
            </a:r>
            <a:r>
              <a:rPr lang="en-US" sz="600" b="0" cap="none" spc="0" dirty="0" smtClean="0">
                <a:ln>
                  <a:noFill/>
                </a:ln>
                <a:solidFill>
                  <a:schemeClr val="bg1"/>
                </a:solidFill>
                <a:effectLst/>
                <a:latin typeface="Arial Narrow" pitchFamily="34" charset="0"/>
                <a:cs typeface="Arial" pitchFamily="34" charset="0"/>
              </a:rPr>
              <a:t> </a:t>
            </a:r>
            <a:r>
              <a:rPr lang="en-US" sz="600" b="0" cap="none" spc="0" dirty="0" err="1" smtClean="0">
                <a:ln>
                  <a:noFill/>
                </a:ln>
                <a:solidFill>
                  <a:schemeClr val="bg1"/>
                </a:solidFill>
                <a:effectLst/>
                <a:latin typeface="Arial Narrow" pitchFamily="34" charset="0"/>
                <a:cs typeface="Arial" pitchFamily="34" charset="0"/>
              </a:rPr>
              <a:t>Systèmes</a:t>
            </a:r>
            <a:r>
              <a:rPr lang="en-US" sz="600" b="0" cap="none" spc="0" dirty="0" smtClean="0">
                <a:ln>
                  <a:noFill/>
                </a:ln>
                <a:solidFill>
                  <a:schemeClr val="bg1"/>
                </a:solidFill>
                <a:effectLst/>
                <a:latin typeface="Arial Narrow" pitchFamily="34" charset="0"/>
                <a:cs typeface="Arial" pitchFamily="34" charset="0"/>
              </a:rPr>
              <a:t> | </a:t>
            </a:r>
            <a:r>
              <a:rPr lang="en-US" sz="600" b="0" cap="none" spc="0" noProof="0" dirty="0" smtClean="0">
                <a:ln>
                  <a:noFill/>
                </a:ln>
                <a:solidFill>
                  <a:schemeClr val="bg1"/>
                </a:solidFill>
                <a:effectLst/>
                <a:latin typeface="Arial Narrow" pitchFamily="34" charset="0"/>
                <a:cs typeface="Arial" pitchFamily="34" charset="0"/>
              </a:rPr>
              <a:t>Confidential</a:t>
            </a:r>
            <a:r>
              <a:rPr lang="en-US" sz="600" b="0" cap="none" spc="0" dirty="0" smtClean="0">
                <a:ln>
                  <a:noFill/>
                </a:ln>
                <a:solidFill>
                  <a:schemeClr val="bg1"/>
                </a:solidFill>
                <a:effectLst/>
                <a:latin typeface="Arial Narrow" pitchFamily="34" charset="0"/>
                <a:cs typeface="Arial" pitchFamily="34" charset="0"/>
              </a:rPr>
              <a:t> Information | </a:t>
            </a:r>
            <a:fld id="{7932CEB9-7706-4840-A8AE-48D24CB336EF}" type="datetimeFigureOut">
              <a:rPr lang="en-US" sz="600" b="0" cap="none" spc="0" smtClean="0">
                <a:ln>
                  <a:noFill/>
                </a:ln>
                <a:solidFill>
                  <a:schemeClr val="bg1"/>
                </a:solidFill>
                <a:effectLst/>
                <a:latin typeface="Arial Narrow" pitchFamily="34" charset="0"/>
                <a:cs typeface="Arial" pitchFamily="34" charset="0"/>
              </a:rPr>
              <a:pPr marL="0" marR="0" indent="0" algn="ctr" defTabSz="914400" rtl="0" eaLnBrk="1" fontAlgn="auto" latinLnBrk="0" hangingPunct="1">
                <a:lnSpc>
                  <a:spcPct val="100000"/>
                </a:lnSpc>
                <a:spcBef>
                  <a:spcPts val="0"/>
                </a:spcBef>
                <a:spcAft>
                  <a:spcPts val="0"/>
                </a:spcAft>
                <a:buClrTx/>
                <a:buSzTx/>
                <a:buFontTx/>
                <a:buNone/>
                <a:tabLst/>
                <a:defRPr/>
              </a:pPr>
              <a:t>7/20/2016</a:t>
            </a:fld>
            <a:r>
              <a:rPr lang="en-US" sz="600" b="0" cap="none" spc="0" dirty="0" smtClean="0">
                <a:ln>
                  <a:noFill/>
                </a:ln>
                <a:solidFill>
                  <a:schemeClr val="bg1"/>
                </a:solidFill>
                <a:effectLst/>
                <a:latin typeface="Arial Narrow" pitchFamily="34" charset="0"/>
                <a:cs typeface="Arial" pitchFamily="34" charset="0"/>
              </a:rPr>
              <a:t> | ref.: 3DS_Document_2015</a:t>
            </a:r>
            <a:endParaRPr lang="en-US" sz="600" b="0" cap="none" spc="0" dirty="0">
              <a:ln>
                <a:noFill/>
              </a:ln>
              <a:solidFill>
                <a:schemeClr val="bg1"/>
              </a:solidFill>
              <a:effectLst/>
              <a:latin typeface="Arial Narrow" pitchFamily="34" charset="0"/>
              <a:cs typeface="Arial" pitchFamily="34" charset="0"/>
            </a:endParaRP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5786" y="903515"/>
            <a:ext cx="2919743" cy="3450051"/>
          </a:xfrm>
          <a:prstGeom prst="rect">
            <a:avLst/>
          </a:prstGeom>
        </p:spPr>
      </p:pic>
    </p:spTree>
    <p:extLst>
      <p:ext uri="{BB962C8B-B14F-4D97-AF65-F5344CB8AC3E}">
        <p14:creationId xmlns:p14="http://schemas.microsoft.com/office/powerpoint/2010/main" val="3378999210"/>
      </p:ext>
    </p:extLst>
  </p:cSld>
  <p:clrMapOvr>
    <a:masterClrMapping/>
  </p:clrMapOvr>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Agenda Slide_NETVIBES Template_2015">
    <p:spTree>
      <p:nvGrpSpPr>
        <p:cNvPr id="1" name=""/>
        <p:cNvGrpSpPr/>
        <p:nvPr/>
      </p:nvGrpSpPr>
      <p:grpSpPr>
        <a:xfrm>
          <a:off x="0" y="0"/>
          <a:ext cx="0" cy="0"/>
          <a:chOff x="0" y="0"/>
          <a:chExt cx="0" cy="0"/>
        </a:xfrm>
      </p:grpSpPr>
      <p:sp>
        <p:nvSpPr>
          <p:cNvPr id="4" name="Espace réservé du texte 5"/>
          <p:cNvSpPr>
            <a:spLocks noGrp="1"/>
          </p:cNvSpPr>
          <p:nvPr>
            <p:ph type="body" sz="quarter" idx="11" hasCustomPrompt="1"/>
          </p:nvPr>
        </p:nvSpPr>
        <p:spPr>
          <a:xfrm>
            <a:off x="729343" y="1131670"/>
            <a:ext cx="7924119" cy="360000"/>
          </a:xfrm>
          <a:solidFill>
            <a:schemeClr val="tx1"/>
          </a:solidFill>
        </p:spPr>
        <p:txBody>
          <a:bodyPr lIns="288000" tIns="36000" rIns="72000" bIns="36000" anchor="ctr"/>
          <a:lstStyle>
            <a:lvl1pPr marL="0" indent="0">
              <a:spcBef>
                <a:spcPts val="0"/>
              </a:spcBef>
              <a:buNone/>
              <a:defRPr baseline="0">
                <a:solidFill>
                  <a:schemeClr val="bg1"/>
                </a:solidFill>
              </a:defRPr>
            </a:lvl1pPr>
          </a:lstStyle>
          <a:p>
            <a:pPr lvl="0"/>
            <a:r>
              <a:rPr lang="en-US" noProof="0" smtClean="0"/>
              <a:t>First item</a:t>
            </a:r>
            <a:endParaRPr lang="en-US" noProof="0"/>
          </a:p>
        </p:txBody>
      </p:sp>
      <p:sp>
        <p:nvSpPr>
          <p:cNvPr id="6" name="Espace réservé du texte 5"/>
          <p:cNvSpPr>
            <a:spLocks noGrp="1"/>
          </p:cNvSpPr>
          <p:nvPr>
            <p:ph type="body" sz="quarter" idx="13" hasCustomPrompt="1"/>
          </p:nvPr>
        </p:nvSpPr>
        <p:spPr>
          <a:xfrm>
            <a:off x="729343" y="1668708"/>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Second item</a:t>
            </a:r>
            <a:endParaRPr lang="en-US" noProof="0"/>
          </a:p>
        </p:txBody>
      </p:sp>
      <p:sp>
        <p:nvSpPr>
          <p:cNvPr id="8" name="Espace réservé du texte 5"/>
          <p:cNvSpPr>
            <a:spLocks noGrp="1"/>
          </p:cNvSpPr>
          <p:nvPr>
            <p:ph type="body" sz="quarter" idx="15" hasCustomPrompt="1"/>
          </p:nvPr>
        </p:nvSpPr>
        <p:spPr>
          <a:xfrm>
            <a:off x="729343" y="221175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Third item</a:t>
            </a:r>
            <a:endParaRPr lang="en-US" noProof="0"/>
          </a:p>
        </p:txBody>
      </p:sp>
      <p:sp>
        <p:nvSpPr>
          <p:cNvPr id="10" name="Espace réservé du texte 5"/>
          <p:cNvSpPr>
            <a:spLocks noGrp="1"/>
          </p:cNvSpPr>
          <p:nvPr>
            <p:ph type="body" sz="quarter" idx="17" hasCustomPrompt="1"/>
          </p:nvPr>
        </p:nvSpPr>
        <p:spPr>
          <a:xfrm>
            <a:off x="729343" y="275181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Fourth item</a:t>
            </a:r>
            <a:endParaRPr lang="en-US" noProof="0"/>
          </a:p>
        </p:txBody>
      </p:sp>
      <p:sp>
        <p:nvSpPr>
          <p:cNvPr id="12" name="Espace réservé du texte 5"/>
          <p:cNvSpPr>
            <a:spLocks noGrp="1"/>
          </p:cNvSpPr>
          <p:nvPr>
            <p:ph type="body" sz="quarter" idx="19" hasCustomPrompt="1"/>
          </p:nvPr>
        </p:nvSpPr>
        <p:spPr>
          <a:xfrm>
            <a:off x="729343" y="329187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Fifth item</a:t>
            </a:r>
            <a:endParaRPr lang="en-US" noProof="0"/>
          </a:p>
        </p:txBody>
      </p:sp>
      <p:sp>
        <p:nvSpPr>
          <p:cNvPr id="14" name="Espace réservé du texte 5"/>
          <p:cNvSpPr>
            <a:spLocks noGrp="1"/>
          </p:cNvSpPr>
          <p:nvPr>
            <p:ph type="body" sz="quarter" idx="21" hasCustomPrompt="1"/>
          </p:nvPr>
        </p:nvSpPr>
        <p:spPr>
          <a:xfrm>
            <a:off x="729343" y="383193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Sixth item</a:t>
            </a:r>
            <a:endParaRPr lang="en-US" noProof="0"/>
          </a:p>
        </p:txBody>
      </p:sp>
      <p:sp>
        <p:nvSpPr>
          <p:cNvPr id="16" name="Title 15"/>
          <p:cNvSpPr>
            <a:spLocks noGrp="1"/>
          </p:cNvSpPr>
          <p:nvPr>
            <p:ph type="title"/>
          </p:nvPr>
        </p:nvSpPr>
        <p:spPr/>
        <p:txBody>
          <a:bodyPr/>
          <a:lstStyle>
            <a:lvl1pPr>
              <a:defRPr baseline="0"/>
            </a:lvl1pPr>
          </a:lstStyle>
          <a:p>
            <a:r>
              <a:rPr lang="en-US" smtClean="0"/>
              <a:t>Click to edit Master title style</a:t>
            </a:r>
            <a:endParaRPr lang="en-US" dirty="0"/>
          </a:p>
        </p:txBody>
      </p:sp>
    </p:spTree>
    <p:extLst>
      <p:ext uri="{BB962C8B-B14F-4D97-AF65-F5344CB8AC3E}">
        <p14:creationId xmlns:p14="http://schemas.microsoft.com/office/powerpoint/2010/main" val="2055486154"/>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Section Header_NETVIBES Template_2015">
    <p:spTree>
      <p:nvGrpSpPr>
        <p:cNvPr id="1" name=""/>
        <p:cNvGrpSpPr/>
        <p:nvPr/>
      </p:nvGrpSpPr>
      <p:grpSpPr>
        <a:xfrm>
          <a:off x="0" y="0"/>
          <a:ext cx="0" cy="0"/>
          <a:chOff x="0" y="0"/>
          <a:chExt cx="0" cy="0"/>
        </a:xfrm>
      </p:grpSpPr>
      <p:sp>
        <p:nvSpPr>
          <p:cNvPr id="22" name="Text Placeholder 16"/>
          <p:cNvSpPr>
            <a:spLocks noGrp="1"/>
          </p:cNvSpPr>
          <p:nvPr>
            <p:ph type="body" sz="quarter" idx="11" hasCustomPrompt="1"/>
          </p:nvPr>
        </p:nvSpPr>
        <p:spPr>
          <a:xfrm>
            <a:off x="1367644" y="879562"/>
            <a:ext cx="7272808" cy="648072"/>
          </a:xfrm>
        </p:spPr>
        <p:txBody>
          <a:bodyPr anchor="ctr">
            <a:noAutofit/>
          </a:bodyPr>
          <a:lstStyle>
            <a:lvl1pPr algn="r">
              <a:lnSpc>
                <a:spcPct val="100000"/>
              </a:lnSpc>
              <a:spcBef>
                <a:spcPts val="0"/>
              </a:spcBef>
              <a:buFont typeface="Arial" pitchFamily="34" charset="0"/>
              <a:buNone/>
              <a:defRPr sz="3200" baseline="0"/>
            </a:lvl1pPr>
            <a:lvl2pPr>
              <a:buFont typeface="Arial" pitchFamily="34" charset="0"/>
              <a:buNone/>
              <a:defRPr/>
            </a:lvl2pPr>
            <a:lvl3pPr>
              <a:buFont typeface="Arial" pitchFamily="34" charset="0"/>
              <a:buNone/>
              <a:defRPr/>
            </a:lvl3pPr>
            <a:lvl4pPr>
              <a:buFont typeface="Arial" pitchFamily="34" charset="0"/>
              <a:buNone/>
              <a:defRPr/>
            </a:lvl4pPr>
            <a:lvl5pPr>
              <a:buNone/>
              <a:defRPr/>
            </a:lvl5pPr>
          </a:lstStyle>
          <a:p>
            <a:pPr lvl="0"/>
            <a:r>
              <a:rPr lang="en-US" dirty="0" smtClean="0"/>
              <a:t>Click to edit Master title style</a:t>
            </a:r>
            <a:endParaRPr lang="en-US" dirty="0"/>
          </a:p>
        </p:txBody>
      </p:sp>
      <p:sp>
        <p:nvSpPr>
          <p:cNvPr id="23" name="Text Placeholder 20"/>
          <p:cNvSpPr>
            <a:spLocks noGrp="1"/>
          </p:cNvSpPr>
          <p:nvPr>
            <p:ph type="body" sz="quarter" idx="12" hasCustomPrompt="1"/>
          </p:nvPr>
        </p:nvSpPr>
        <p:spPr>
          <a:xfrm>
            <a:off x="1368425" y="1707654"/>
            <a:ext cx="7272338" cy="468313"/>
          </a:xfrm>
        </p:spPr>
        <p:txBody>
          <a:bodyPr vert="horz" lIns="87916" tIns="43957" rIns="87916" bIns="43957" rtlCol="0" anchor="ctr">
            <a:noAutofit/>
          </a:bodyPr>
          <a:lstStyle>
            <a:lvl1pPr algn="r">
              <a:lnSpc>
                <a:spcPct val="100000"/>
              </a:lnSpc>
              <a:buFont typeface="Arial" pitchFamily="34" charset="0"/>
              <a:buNone/>
              <a:defRPr lang="en-US" sz="2000" b="0" i="0" kern="900" spc="0" baseline="0" dirty="0" smtClean="0">
                <a:solidFill>
                  <a:schemeClr val="tx1"/>
                </a:solidFill>
                <a:latin typeface="+mj-lt"/>
                <a:ea typeface="+mn-ea"/>
                <a:cs typeface="3ds Light"/>
              </a:defRPr>
            </a:lvl1pPr>
          </a:lstStyle>
          <a:p>
            <a:pPr marL="187200" lvl="0" indent="-259200" algn="r" defTabSz="879152" rtl="0" eaLnBrk="1" latinLnBrk="0" hangingPunct="1">
              <a:lnSpc>
                <a:spcPts val="2000"/>
              </a:lnSpc>
              <a:spcBef>
                <a:spcPts val="0"/>
              </a:spcBef>
              <a:buSzPct val="100000"/>
            </a:pPr>
            <a:r>
              <a:rPr lang="en-US" dirty="0" smtClean="0"/>
              <a:t>Click to add subtitle</a:t>
            </a:r>
          </a:p>
        </p:txBody>
      </p:sp>
    </p:spTree>
    <p:extLst>
      <p:ext uri="{BB962C8B-B14F-4D97-AF65-F5344CB8AC3E}">
        <p14:creationId xmlns:p14="http://schemas.microsoft.com/office/powerpoint/2010/main" val="4044404126"/>
      </p:ext>
    </p:extLst>
  </p:cSld>
  <p:clrMapOvr>
    <a:masterClrMapping/>
  </p:clrMapOvr>
  <p:timing>
    <p:tnLst>
      <p:par>
        <p:cTn id="1" dur="indefinite" restart="never" nodeType="tmRoot"/>
      </p:par>
    </p:tn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Title, Subtitles &amp; Content_NETVIBES Template_2015">
    <p:spTree>
      <p:nvGrpSpPr>
        <p:cNvPr id="1" name=""/>
        <p:cNvGrpSpPr/>
        <p:nvPr/>
      </p:nvGrpSpPr>
      <p:grpSpPr>
        <a:xfrm>
          <a:off x="0" y="0"/>
          <a:ext cx="0" cy="0"/>
          <a:chOff x="0" y="0"/>
          <a:chExt cx="0" cy="0"/>
        </a:xfrm>
      </p:grpSpPr>
      <p:sp>
        <p:nvSpPr>
          <p:cNvPr id="8" name="Text Placeholder 7"/>
          <p:cNvSpPr>
            <a:spLocks noGrp="1"/>
          </p:cNvSpPr>
          <p:nvPr>
            <p:ph type="body" sz="quarter" idx="14" hasCustomPrompt="1"/>
          </p:nvPr>
        </p:nvSpPr>
        <p:spPr>
          <a:xfrm>
            <a:off x="719572" y="842963"/>
            <a:ext cx="7926407" cy="396549"/>
          </a:xfrm>
        </p:spPr>
        <p:txBody>
          <a:bodyPr wrap="square">
            <a:spAutoFit/>
          </a:bodyPr>
          <a:lstStyle>
            <a:lvl1pPr>
              <a:buFont typeface="Arial" pitchFamily="34" charset="0"/>
              <a:buNone/>
              <a:defRPr baseline="0"/>
            </a:lvl1pPr>
          </a:lstStyle>
          <a:p>
            <a:pPr lvl="0"/>
            <a:r>
              <a:rPr lang="en-US" dirty="0" smtClean="0"/>
              <a:t>Click to add subtitle</a:t>
            </a:r>
            <a:endParaRPr lang="en-US" dirty="0"/>
          </a:p>
        </p:txBody>
      </p:sp>
      <p:sp>
        <p:nvSpPr>
          <p:cNvPr id="5" name="Title 4"/>
          <p:cNvSpPr>
            <a:spLocks noGrp="1"/>
          </p:cNvSpPr>
          <p:nvPr>
            <p:ph type="title"/>
          </p:nvPr>
        </p:nvSpPr>
        <p:spPr>
          <a:xfrm>
            <a:off x="719572" y="361747"/>
            <a:ext cx="7920880" cy="374073"/>
          </a:xfrm>
        </p:spPr>
        <p:txBody>
          <a:bodyPr/>
          <a:lstStyle/>
          <a:p>
            <a:r>
              <a:rPr lang="en-US" dirty="0" smtClean="0"/>
              <a:t>Click to edit Master title style</a:t>
            </a:r>
            <a:endParaRPr lang="en-US" dirty="0"/>
          </a:p>
        </p:txBody>
      </p:sp>
      <p:sp>
        <p:nvSpPr>
          <p:cNvPr id="7" name="Content Placeholder 6"/>
          <p:cNvSpPr>
            <a:spLocks noGrp="1"/>
          </p:cNvSpPr>
          <p:nvPr>
            <p:ph sz="quarter" idx="15"/>
          </p:nvPr>
        </p:nvSpPr>
        <p:spPr>
          <a:xfrm>
            <a:off x="719571" y="1276350"/>
            <a:ext cx="7950899" cy="3167608"/>
          </a:xfrm>
        </p:spPr>
        <p:txBody>
          <a:bodyPr/>
          <a:lstStyle>
            <a:lvl1pPr marL="252000" indent="-252000">
              <a:spcBef>
                <a:spcPts val="800"/>
              </a:spcBef>
              <a:defRPr/>
            </a:lvl1pPr>
            <a:lvl2pPr>
              <a:spcBef>
                <a:spcPts val="600"/>
              </a:spcBef>
              <a:defRPr/>
            </a:lvl2pPr>
            <a:lvl3pPr>
              <a:spcBef>
                <a:spcPts val="400"/>
              </a:spcBef>
              <a:defRPr/>
            </a:lvl3pPr>
            <a:lvl4pPr>
              <a:spcBef>
                <a:spcPts val="400"/>
              </a:spcBef>
              <a:defRPr spc="0" baseline="0"/>
            </a:lvl4pPr>
            <a:lvl5pPr>
              <a:spcBef>
                <a:spcPts val="400"/>
              </a:spcBef>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99238224"/>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Title and Content_NETVIBES Template_2015">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Click to edit Master title style</a:t>
            </a:r>
            <a:endParaRPr lang="en-US"/>
          </a:p>
        </p:txBody>
      </p:sp>
      <p:sp>
        <p:nvSpPr>
          <p:cNvPr id="5" name="Content Placeholder 6"/>
          <p:cNvSpPr>
            <a:spLocks noGrp="1"/>
          </p:cNvSpPr>
          <p:nvPr>
            <p:ph sz="quarter" idx="15"/>
          </p:nvPr>
        </p:nvSpPr>
        <p:spPr>
          <a:xfrm>
            <a:off x="719138" y="879561"/>
            <a:ext cx="7921625" cy="3684501"/>
          </a:xfrm>
        </p:spPr>
        <p:txBody>
          <a:bodyPr/>
          <a:lstStyle>
            <a:lvl4pPr>
              <a:defRPr spc="0" baseline="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59118438"/>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Two Content_NETVIBES Template_2015">
    <p:spTree>
      <p:nvGrpSpPr>
        <p:cNvPr id="1" name=""/>
        <p:cNvGrpSpPr/>
        <p:nvPr/>
      </p:nvGrpSpPr>
      <p:grpSpPr>
        <a:xfrm>
          <a:off x="0" y="0"/>
          <a:ext cx="0" cy="0"/>
          <a:chOff x="0" y="0"/>
          <a:chExt cx="0" cy="0"/>
        </a:xfrm>
      </p:grpSpPr>
      <p:sp>
        <p:nvSpPr>
          <p:cNvPr id="2" name="Titre 1"/>
          <p:cNvSpPr>
            <a:spLocks noGrp="1"/>
          </p:cNvSpPr>
          <p:nvPr>
            <p:ph type="title"/>
          </p:nvPr>
        </p:nvSpPr>
        <p:spPr>
          <a:xfrm>
            <a:off x="719572" y="361747"/>
            <a:ext cx="7920880" cy="374073"/>
          </a:xfrm>
        </p:spPr>
        <p:txBody>
          <a:bodyPr/>
          <a:lstStyle>
            <a:lvl1pPr algn="l">
              <a:defRPr baseline="0"/>
            </a:lvl1pPr>
          </a:lstStyle>
          <a:p>
            <a:r>
              <a:rPr lang="en-US" smtClean="0"/>
              <a:t>Click to edit Master title style</a:t>
            </a:r>
            <a:endParaRPr lang="fr-FR" dirty="0"/>
          </a:p>
        </p:txBody>
      </p:sp>
      <p:sp>
        <p:nvSpPr>
          <p:cNvPr id="7" name="Text Placeholder 7"/>
          <p:cNvSpPr>
            <a:spLocks noGrp="1"/>
          </p:cNvSpPr>
          <p:nvPr>
            <p:ph type="body" sz="quarter" idx="14" hasCustomPrompt="1"/>
          </p:nvPr>
        </p:nvSpPr>
        <p:spPr>
          <a:xfrm>
            <a:off x="719139" y="842963"/>
            <a:ext cx="7934324" cy="396549"/>
          </a:xfrm>
        </p:spPr>
        <p:txBody>
          <a:bodyPr wrap="square">
            <a:spAutoFit/>
          </a:bodyPr>
          <a:lstStyle>
            <a:lvl1pPr>
              <a:buFont typeface="Arial" pitchFamily="34" charset="0"/>
              <a:buNone/>
              <a:defRPr/>
            </a:lvl1pPr>
          </a:lstStyle>
          <a:p>
            <a:pPr lvl="0"/>
            <a:r>
              <a:rPr lang="en-US" dirty="0" smtClean="0"/>
              <a:t>Click to add subtitle</a:t>
            </a:r>
            <a:endParaRPr lang="en-US" dirty="0"/>
          </a:p>
        </p:txBody>
      </p:sp>
      <p:sp>
        <p:nvSpPr>
          <p:cNvPr id="6" name="Content Placeholder 6"/>
          <p:cNvSpPr>
            <a:spLocks noGrp="1"/>
          </p:cNvSpPr>
          <p:nvPr>
            <p:ph sz="quarter" idx="15"/>
          </p:nvPr>
        </p:nvSpPr>
        <p:spPr>
          <a:xfrm>
            <a:off x="719139" y="1276349"/>
            <a:ext cx="3840480" cy="3287713"/>
          </a:xfrm>
        </p:spPr>
        <p:txBody>
          <a:bodyPr/>
          <a:lstStyle>
            <a:lvl4pPr>
              <a:defRPr spc="0" baseline="0"/>
            </a:lvl4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Content Placeholder 6"/>
          <p:cNvSpPr>
            <a:spLocks noGrp="1"/>
          </p:cNvSpPr>
          <p:nvPr>
            <p:ph sz="quarter" idx="16"/>
          </p:nvPr>
        </p:nvSpPr>
        <p:spPr>
          <a:xfrm>
            <a:off x="4812983" y="1275606"/>
            <a:ext cx="3840480" cy="3291840"/>
          </a:xfrm>
        </p:spPr>
        <p:txBody>
          <a:bodyPr/>
          <a:lstStyle>
            <a:lvl4pPr>
              <a:defRPr spc="0" baseline="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4128901"/>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Title &amp; Subtitle Only_NETVIBES Template_2015">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5" name="Text Placeholder 7"/>
          <p:cNvSpPr>
            <a:spLocks noGrp="1"/>
          </p:cNvSpPr>
          <p:nvPr>
            <p:ph type="body" sz="quarter" idx="14" hasCustomPrompt="1"/>
          </p:nvPr>
        </p:nvSpPr>
        <p:spPr>
          <a:xfrm>
            <a:off x="719137" y="842963"/>
            <a:ext cx="7934325" cy="396549"/>
          </a:xfrm>
        </p:spPr>
        <p:txBody>
          <a:bodyPr wrap="square">
            <a:spAutoFit/>
          </a:bodyPr>
          <a:lstStyle>
            <a:lvl1pPr>
              <a:buFont typeface="Arial" pitchFamily="34" charset="0"/>
              <a:buNone/>
              <a:defRPr/>
            </a:lvl1pPr>
          </a:lstStyle>
          <a:p>
            <a:pPr lvl="0"/>
            <a:r>
              <a:rPr lang="en-US" dirty="0" smtClean="0"/>
              <a:t>Click to add subtitle</a:t>
            </a:r>
            <a:endParaRPr lang="en-US" dirty="0"/>
          </a:p>
        </p:txBody>
      </p:sp>
    </p:spTree>
    <p:extLst>
      <p:ext uri="{BB962C8B-B14F-4D97-AF65-F5344CB8AC3E}">
        <p14:creationId xmlns:p14="http://schemas.microsoft.com/office/powerpoint/2010/main" val="11765397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le Slide Blue_CATIA Template_2015">
    <p:bg>
      <p:bgPr>
        <a:solidFill>
          <a:schemeClr val="accent1"/>
        </a:solidFill>
        <a:effectLst/>
      </p:bgPr>
    </p:bg>
    <p:spTree>
      <p:nvGrpSpPr>
        <p:cNvPr id="1" name=""/>
        <p:cNvGrpSpPr/>
        <p:nvPr/>
      </p:nvGrpSpPr>
      <p:grpSpPr>
        <a:xfrm>
          <a:off x="0" y="0"/>
          <a:ext cx="0" cy="0"/>
          <a:chOff x="0" y="0"/>
          <a:chExt cx="0" cy="0"/>
        </a:xfrm>
      </p:grpSpPr>
      <p:sp>
        <p:nvSpPr>
          <p:cNvPr id="9" name="Titre 1"/>
          <p:cNvSpPr>
            <a:spLocks noGrp="1"/>
          </p:cNvSpPr>
          <p:nvPr>
            <p:ph type="title" hasCustomPrompt="1"/>
          </p:nvPr>
        </p:nvSpPr>
        <p:spPr>
          <a:xfrm>
            <a:off x="3851920" y="891336"/>
            <a:ext cx="4752528" cy="374073"/>
          </a:xfrm>
        </p:spPr>
        <p:txBody>
          <a:bodyPr>
            <a:noAutofit/>
          </a:bodyPr>
          <a:lstStyle>
            <a:lvl1pPr algn="r">
              <a:defRPr lang="en-US" sz="3200" b="0" i="0" kern="1200" spc="0" baseline="0" noProof="0" dirty="0" smtClean="0">
                <a:solidFill>
                  <a:schemeClr val="bg1"/>
                </a:solidFill>
                <a:effectLst/>
                <a:latin typeface="+mj-lt"/>
                <a:ea typeface="+mj-ea"/>
                <a:cs typeface="3ds Light"/>
              </a:defRPr>
            </a:lvl1pPr>
          </a:lstStyle>
          <a:p>
            <a:r>
              <a:rPr lang="en-US" noProof="0" dirty="0" smtClean="0"/>
              <a:t>Click to edit title</a:t>
            </a:r>
            <a:endParaRPr lang="en-US" noProof="0" dirty="0"/>
          </a:p>
        </p:txBody>
      </p:sp>
      <p:sp>
        <p:nvSpPr>
          <p:cNvPr id="15" name="Text Placeholder 14"/>
          <p:cNvSpPr>
            <a:spLocks noGrp="1"/>
          </p:cNvSpPr>
          <p:nvPr>
            <p:ph type="body" sz="quarter" idx="11" hasCustomPrompt="1"/>
          </p:nvPr>
        </p:nvSpPr>
        <p:spPr>
          <a:xfrm>
            <a:off x="4572000" y="1491630"/>
            <a:ext cx="4032250" cy="431800"/>
          </a:xfrm>
        </p:spPr>
        <p:txBody>
          <a:bodyPr anchor="ctr">
            <a:normAutofit/>
          </a:bodyPr>
          <a:lstStyle>
            <a:lvl1pPr algn="r">
              <a:lnSpc>
                <a:spcPct val="100000"/>
              </a:lnSpc>
              <a:spcBef>
                <a:spcPts val="0"/>
              </a:spcBef>
              <a:buFont typeface="Arial" pitchFamily="34" charset="0"/>
              <a:buNone/>
              <a:defRPr sz="2000" baseline="0">
                <a:solidFill>
                  <a:schemeClr val="bg1"/>
                </a:solidFill>
                <a:latin typeface="+mj-lt"/>
              </a:defRPr>
            </a:lvl1pPr>
            <a:lvl2pPr>
              <a:buFont typeface="Arial" pitchFamily="34" charset="0"/>
              <a:buNone/>
              <a:defRPr>
                <a:solidFill>
                  <a:schemeClr val="bg1"/>
                </a:solidFill>
              </a:defRPr>
            </a:lvl2pPr>
            <a:lvl3pPr>
              <a:buFont typeface="Arial" pitchFamily="34" charset="0"/>
              <a:buNone/>
              <a:defRPr>
                <a:solidFill>
                  <a:schemeClr val="bg1"/>
                </a:solidFill>
              </a:defRPr>
            </a:lvl3pPr>
            <a:lvl4pPr>
              <a:buFont typeface="Arial" pitchFamily="34" charset="0"/>
              <a:buNone/>
              <a:defRPr>
                <a:solidFill>
                  <a:schemeClr val="bg1"/>
                </a:solidFill>
              </a:defRPr>
            </a:lvl4pPr>
            <a:lvl5pPr>
              <a:buNone/>
              <a:defRPr>
                <a:solidFill>
                  <a:schemeClr val="bg1"/>
                </a:solidFill>
              </a:defRPr>
            </a:lvl5pPr>
          </a:lstStyle>
          <a:p>
            <a:pPr lvl="0"/>
            <a:r>
              <a:rPr lang="en-US" dirty="0" smtClean="0"/>
              <a:t>Click to add subtitle</a:t>
            </a:r>
            <a:endParaRPr lang="en-US" dirty="0"/>
          </a:p>
        </p:txBody>
      </p:sp>
      <p:sp>
        <p:nvSpPr>
          <p:cNvPr id="14" name="TextBox 13"/>
          <p:cNvSpPr txBox="1"/>
          <p:nvPr userDrawn="1"/>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600" b="1" i="0" cap="none" spc="0" dirty="0" smtClean="0">
                <a:ln>
                  <a:noFill/>
                </a:ln>
                <a:solidFill>
                  <a:schemeClr val="bg1"/>
                </a:solidFill>
                <a:effectLst/>
                <a:latin typeface="Arial Narrow" pitchFamily="34" charset="0"/>
                <a:cs typeface="Arial" pitchFamily="34" charset="0"/>
              </a:rPr>
              <a:t>3DS.COM</a:t>
            </a:r>
            <a:r>
              <a:rPr lang="en-US" sz="600" b="0" cap="none" spc="0" baseline="0" dirty="0" smtClean="0">
                <a:ln>
                  <a:noFill/>
                </a:ln>
                <a:solidFill>
                  <a:schemeClr val="bg1"/>
                </a:solidFill>
                <a:effectLst/>
                <a:latin typeface="Arial Narrow" pitchFamily="34" charset="0"/>
                <a:cs typeface="Arial" pitchFamily="34" charset="0"/>
              </a:rPr>
              <a:t> </a:t>
            </a:r>
            <a:r>
              <a:rPr lang="en-US" sz="600" b="0" cap="none" spc="0" dirty="0" smtClean="0">
                <a:ln>
                  <a:noFill/>
                </a:ln>
                <a:solidFill>
                  <a:schemeClr val="bg1"/>
                </a:solidFill>
                <a:effectLst/>
                <a:latin typeface="Arial Narrow" pitchFamily="34" charset="0"/>
                <a:cs typeface="Arial" pitchFamily="34" charset="0"/>
              </a:rPr>
              <a:t>© </a:t>
            </a:r>
            <a:r>
              <a:rPr lang="en-US" sz="600" b="0" cap="none" spc="0" dirty="0" err="1" smtClean="0">
                <a:ln>
                  <a:noFill/>
                </a:ln>
                <a:solidFill>
                  <a:schemeClr val="bg1"/>
                </a:solidFill>
                <a:effectLst/>
                <a:latin typeface="Arial Narrow" pitchFamily="34" charset="0"/>
                <a:cs typeface="Arial" pitchFamily="34" charset="0"/>
              </a:rPr>
              <a:t>Dassault</a:t>
            </a:r>
            <a:r>
              <a:rPr lang="en-US" sz="600" b="0" cap="none" spc="0" dirty="0" smtClean="0">
                <a:ln>
                  <a:noFill/>
                </a:ln>
                <a:solidFill>
                  <a:schemeClr val="bg1"/>
                </a:solidFill>
                <a:effectLst/>
                <a:latin typeface="Arial Narrow" pitchFamily="34" charset="0"/>
                <a:cs typeface="Arial" pitchFamily="34" charset="0"/>
              </a:rPr>
              <a:t> </a:t>
            </a:r>
            <a:r>
              <a:rPr lang="en-US" sz="600" b="0" cap="none" spc="0" dirty="0" err="1" smtClean="0">
                <a:ln>
                  <a:noFill/>
                </a:ln>
                <a:solidFill>
                  <a:schemeClr val="bg1"/>
                </a:solidFill>
                <a:effectLst/>
                <a:latin typeface="Arial Narrow" pitchFamily="34" charset="0"/>
                <a:cs typeface="Arial" pitchFamily="34" charset="0"/>
              </a:rPr>
              <a:t>Systèmes</a:t>
            </a:r>
            <a:r>
              <a:rPr lang="en-US" sz="600" b="0" cap="none" spc="0" dirty="0" smtClean="0">
                <a:ln>
                  <a:noFill/>
                </a:ln>
                <a:solidFill>
                  <a:schemeClr val="bg1"/>
                </a:solidFill>
                <a:effectLst/>
                <a:latin typeface="Arial Narrow" pitchFamily="34" charset="0"/>
                <a:cs typeface="Arial" pitchFamily="34" charset="0"/>
              </a:rPr>
              <a:t> | </a:t>
            </a:r>
            <a:r>
              <a:rPr lang="en-US" sz="600" b="0" cap="none" spc="0" noProof="0" dirty="0" smtClean="0">
                <a:ln>
                  <a:noFill/>
                </a:ln>
                <a:solidFill>
                  <a:schemeClr val="bg1"/>
                </a:solidFill>
                <a:effectLst/>
                <a:latin typeface="Arial Narrow" pitchFamily="34" charset="0"/>
                <a:cs typeface="Arial" pitchFamily="34" charset="0"/>
              </a:rPr>
              <a:t>Confidential</a:t>
            </a:r>
            <a:r>
              <a:rPr lang="en-US" sz="600" b="0" cap="none" spc="0" dirty="0" smtClean="0">
                <a:ln>
                  <a:noFill/>
                </a:ln>
                <a:solidFill>
                  <a:schemeClr val="bg1"/>
                </a:solidFill>
                <a:effectLst/>
                <a:latin typeface="Arial Narrow" pitchFamily="34" charset="0"/>
                <a:cs typeface="Arial" pitchFamily="34" charset="0"/>
              </a:rPr>
              <a:t> Information | </a:t>
            </a:r>
            <a:fld id="{7932CEB9-7706-4840-A8AE-48D24CB336EF}" type="datetimeFigureOut">
              <a:rPr lang="en-US" sz="600" b="0" cap="none" spc="0" smtClean="0">
                <a:ln>
                  <a:noFill/>
                </a:ln>
                <a:solidFill>
                  <a:schemeClr val="bg1"/>
                </a:solidFill>
                <a:effectLst/>
                <a:latin typeface="Arial Narrow" pitchFamily="34" charset="0"/>
                <a:cs typeface="Arial" pitchFamily="34" charset="0"/>
              </a:rPr>
              <a:pPr marL="0" marR="0" indent="0" algn="ctr" defTabSz="914400" rtl="0" eaLnBrk="1" fontAlgn="auto" latinLnBrk="0" hangingPunct="1">
                <a:lnSpc>
                  <a:spcPct val="100000"/>
                </a:lnSpc>
                <a:spcBef>
                  <a:spcPts val="0"/>
                </a:spcBef>
                <a:spcAft>
                  <a:spcPts val="0"/>
                </a:spcAft>
                <a:buClrTx/>
                <a:buSzTx/>
                <a:buFontTx/>
                <a:buNone/>
                <a:tabLst/>
                <a:defRPr/>
              </a:pPr>
              <a:t>7/20/2016</a:t>
            </a:fld>
            <a:r>
              <a:rPr lang="en-US" sz="600" b="0" cap="none" spc="0" dirty="0" smtClean="0">
                <a:ln>
                  <a:noFill/>
                </a:ln>
                <a:solidFill>
                  <a:schemeClr val="bg1"/>
                </a:solidFill>
                <a:effectLst/>
                <a:latin typeface="Arial Narrow" pitchFamily="34" charset="0"/>
                <a:cs typeface="Arial" pitchFamily="34" charset="0"/>
              </a:rPr>
              <a:t> | ref.: 3DS_Document_2015</a:t>
            </a:r>
            <a:endParaRPr lang="en-US" sz="600" b="0" cap="none" spc="0" dirty="0">
              <a:ln>
                <a:noFill/>
              </a:ln>
              <a:solidFill>
                <a:schemeClr val="bg1"/>
              </a:solidFill>
              <a:effectLst/>
              <a:latin typeface="Arial Narrow" pitchFamily="34" charset="0"/>
              <a:cs typeface="Arial" pitchFamily="34" charset="0"/>
            </a:endParaRP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5786" y="903515"/>
            <a:ext cx="2919743" cy="3450051"/>
          </a:xfrm>
          <a:prstGeom prst="rect">
            <a:avLst/>
          </a:prstGeom>
        </p:spPr>
      </p:pic>
    </p:spTree>
    <p:extLst>
      <p:ext uri="{BB962C8B-B14F-4D97-AF65-F5344CB8AC3E}">
        <p14:creationId xmlns:p14="http://schemas.microsoft.com/office/powerpoint/2010/main" val="2235330874"/>
      </p:ext>
    </p:extLst>
  </p:cSld>
  <p:clrMapOvr>
    <a:masterClrMapping/>
  </p:clrMapOvr>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Title_NETVIBES Template_2015">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lvl1pPr>
              <a:defRPr baseline="0"/>
            </a:lvl1pPr>
          </a:lstStyle>
          <a:p>
            <a:r>
              <a:rPr lang="en-US" smtClean="0"/>
              <a:t>Click to edit Master title style</a:t>
            </a:r>
            <a:endParaRPr lang="en-US" dirty="0"/>
          </a:p>
        </p:txBody>
      </p:sp>
    </p:spTree>
    <p:extLst>
      <p:ext uri="{BB962C8B-B14F-4D97-AF65-F5344CB8AC3E}">
        <p14:creationId xmlns:p14="http://schemas.microsoft.com/office/powerpoint/2010/main" val="3312951025"/>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blank" preserve="1">
  <p:cSld name="Blank_NETVIBES Template_2015">
    <p:spTree>
      <p:nvGrpSpPr>
        <p:cNvPr id="1" name=""/>
        <p:cNvGrpSpPr/>
        <p:nvPr/>
      </p:nvGrpSpPr>
      <p:grpSpPr>
        <a:xfrm>
          <a:off x="0" y="0"/>
          <a:ext cx="0" cy="0"/>
          <a:chOff x="0" y="0"/>
          <a:chExt cx="0" cy="0"/>
        </a:xfrm>
      </p:grpSpPr>
    </p:spTree>
    <p:extLst>
      <p:ext uri="{BB962C8B-B14F-4D97-AF65-F5344CB8AC3E}">
        <p14:creationId xmlns:p14="http://schemas.microsoft.com/office/powerpoint/2010/main" val="498382739"/>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Back Cover_NETVIBES Template_2015">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39975" y="41011"/>
            <a:ext cx="4464050" cy="4451853"/>
          </a:xfrm>
          <a:prstGeom prst="rect">
            <a:avLst/>
          </a:prstGeom>
        </p:spPr>
      </p:pic>
    </p:spTree>
    <p:extLst>
      <p:ext uri="{BB962C8B-B14F-4D97-AF65-F5344CB8AC3E}">
        <p14:creationId xmlns:p14="http://schemas.microsoft.com/office/powerpoint/2010/main" val="1179662305"/>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userDrawn="1">
  <p:cSld name="Title Slide_3DEXCITE Template_2015">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5786" y="903515"/>
            <a:ext cx="2919743" cy="3450051"/>
          </a:xfrm>
          <a:prstGeom prst="rect">
            <a:avLst/>
          </a:prstGeom>
        </p:spPr>
      </p:pic>
      <p:sp>
        <p:nvSpPr>
          <p:cNvPr id="12" name="Titre 1"/>
          <p:cNvSpPr>
            <a:spLocks noGrp="1"/>
          </p:cNvSpPr>
          <p:nvPr>
            <p:ph type="title" hasCustomPrompt="1"/>
          </p:nvPr>
        </p:nvSpPr>
        <p:spPr>
          <a:xfrm>
            <a:off x="3851920" y="891336"/>
            <a:ext cx="4752528" cy="374073"/>
          </a:xfrm>
        </p:spPr>
        <p:txBody>
          <a:bodyPr>
            <a:noAutofit/>
          </a:bodyPr>
          <a:lstStyle>
            <a:lvl1pPr algn="r">
              <a:defRPr lang="en-US" sz="3200" b="0" i="0" kern="1200" spc="0" baseline="0" noProof="0" dirty="0" smtClean="0">
                <a:solidFill>
                  <a:schemeClr val="tx1"/>
                </a:solidFill>
                <a:effectLst/>
                <a:latin typeface="+mj-lt"/>
                <a:ea typeface="+mj-ea"/>
                <a:cs typeface="3ds Light"/>
              </a:defRPr>
            </a:lvl1pPr>
          </a:lstStyle>
          <a:p>
            <a:r>
              <a:rPr lang="en-US" noProof="0" dirty="0" smtClean="0"/>
              <a:t>Click to edit title</a:t>
            </a:r>
            <a:endParaRPr lang="en-US" noProof="0" dirty="0"/>
          </a:p>
        </p:txBody>
      </p:sp>
      <p:sp>
        <p:nvSpPr>
          <p:cNvPr id="9" name="Text Placeholder 14"/>
          <p:cNvSpPr>
            <a:spLocks noGrp="1"/>
          </p:cNvSpPr>
          <p:nvPr>
            <p:ph type="body" sz="quarter" idx="11" hasCustomPrompt="1"/>
          </p:nvPr>
        </p:nvSpPr>
        <p:spPr>
          <a:xfrm>
            <a:off x="4572000" y="1491630"/>
            <a:ext cx="4032250" cy="431800"/>
          </a:xfrm>
        </p:spPr>
        <p:txBody>
          <a:bodyPr anchor="ctr">
            <a:noAutofit/>
          </a:bodyPr>
          <a:lstStyle>
            <a:lvl1pPr algn="r">
              <a:lnSpc>
                <a:spcPct val="100000"/>
              </a:lnSpc>
              <a:spcBef>
                <a:spcPts val="0"/>
              </a:spcBef>
              <a:buFont typeface="Arial" pitchFamily="34" charset="0"/>
              <a:buNone/>
              <a:defRPr sz="2000" kern="900" spc="0" baseline="0">
                <a:solidFill>
                  <a:schemeClr val="tx1"/>
                </a:solidFill>
              </a:defRPr>
            </a:lvl1pPr>
            <a:lvl2pPr>
              <a:buFont typeface="Arial" pitchFamily="34" charset="0"/>
              <a:buNone/>
              <a:defRPr>
                <a:solidFill>
                  <a:schemeClr val="bg1"/>
                </a:solidFill>
              </a:defRPr>
            </a:lvl2pPr>
            <a:lvl3pPr>
              <a:buFont typeface="Arial" pitchFamily="34" charset="0"/>
              <a:buNone/>
              <a:defRPr>
                <a:solidFill>
                  <a:schemeClr val="bg1"/>
                </a:solidFill>
              </a:defRPr>
            </a:lvl3pPr>
            <a:lvl4pPr>
              <a:buFont typeface="Arial" pitchFamily="34" charset="0"/>
              <a:buNone/>
              <a:defRPr>
                <a:solidFill>
                  <a:schemeClr val="bg1"/>
                </a:solidFill>
              </a:defRPr>
            </a:lvl4pPr>
            <a:lvl5pPr>
              <a:buNone/>
              <a:defRPr>
                <a:solidFill>
                  <a:schemeClr val="bg1"/>
                </a:solidFill>
              </a:defRPr>
            </a:lvl5pPr>
          </a:lstStyle>
          <a:p>
            <a:pPr lvl="0"/>
            <a:r>
              <a:rPr lang="en-US" dirty="0" smtClean="0"/>
              <a:t>Click to add subtitle</a:t>
            </a:r>
            <a:endParaRPr lang="en-US" dirty="0"/>
          </a:p>
        </p:txBody>
      </p:sp>
      <p:sp>
        <p:nvSpPr>
          <p:cNvPr id="13" name="TextBox 12"/>
          <p:cNvSpPr txBox="1"/>
          <p:nvPr userDrawn="1"/>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b="1" i="0" cap="none" spc="0" dirty="0" smtClean="0">
                <a:ln>
                  <a:noFill/>
                </a:ln>
                <a:solidFill>
                  <a:srgbClr val="005386"/>
                </a:solidFill>
                <a:effectLst/>
                <a:latin typeface="Arial Narrow" pitchFamily="34" charset="0"/>
                <a:cs typeface="Arial" pitchFamily="34" charset="0"/>
              </a:rPr>
              <a:t>3DS.COM</a:t>
            </a:r>
            <a:r>
              <a:rPr lang="en-US" sz="600" b="1" i="0" cap="none" spc="0" dirty="0" smtClean="0">
                <a:ln>
                  <a:noFill/>
                </a:ln>
                <a:solidFill>
                  <a:schemeClr val="accent4"/>
                </a:solidFill>
                <a:effectLst/>
                <a:latin typeface="Arial Narrow" pitchFamily="34" charset="0"/>
                <a:cs typeface="Arial" pitchFamily="34" charset="0"/>
              </a:rPr>
              <a:t> </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Dassault</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Systèmes</a:t>
            </a:r>
            <a:r>
              <a:rPr lang="en-US" sz="600" b="0" cap="none" spc="0" dirty="0" smtClean="0">
                <a:ln>
                  <a:noFill/>
                </a:ln>
                <a:solidFill>
                  <a:srgbClr val="005386"/>
                </a:solidFill>
                <a:effectLst/>
                <a:latin typeface="Arial Narrow" pitchFamily="34" charset="0"/>
                <a:cs typeface="Arial" pitchFamily="34" charset="0"/>
              </a:rPr>
              <a:t> | </a:t>
            </a:r>
            <a:r>
              <a:rPr lang="en-US" sz="600" b="0" cap="none" spc="0" noProof="0" dirty="0" smtClean="0">
                <a:ln>
                  <a:noFill/>
                </a:ln>
                <a:solidFill>
                  <a:srgbClr val="005386"/>
                </a:solidFill>
                <a:effectLst/>
                <a:latin typeface="Arial Narrow" pitchFamily="34" charset="0"/>
                <a:cs typeface="Arial" pitchFamily="34" charset="0"/>
              </a:rPr>
              <a:t>Confidential</a:t>
            </a:r>
            <a:r>
              <a:rPr lang="en-US" sz="600" b="0" cap="none" spc="0" dirty="0" smtClean="0">
                <a:ln>
                  <a:noFill/>
                </a:ln>
                <a:solidFill>
                  <a:srgbClr val="005386"/>
                </a:solidFill>
                <a:effectLst/>
                <a:latin typeface="Arial Narrow" pitchFamily="34" charset="0"/>
                <a:cs typeface="Arial" pitchFamily="34" charset="0"/>
              </a:rPr>
              <a:t> Information | </a:t>
            </a:r>
            <a:fld id="{7932CEB9-7706-4840-A8AE-48D24CB336EF}" type="datetimeFigureOut">
              <a:rPr lang="en-US" sz="600" b="0" cap="none" spc="0" smtClean="0">
                <a:ln>
                  <a:noFill/>
                </a:ln>
                <a:solidFill>
                  <a:srgbClr val="005386"/>
                </a:solidFill>
                <a:effectLst/>
                <a:latin typeface="Arial Narrow" pitchFamily="34" charset="0"/>
                <a:cs typeface="Arial" pitchFamily="34" charset="0"/>
              </a:rPr>
              <a:pPr algn="ctr"/>
              <a:t>7/20/2016</a:t>
            </a:fld>
            <a:r>
              <a:rPr lang="en-US" sz="600" b="0" cap="none" spc="0" dirty="0" smtClean="0">
                <a:ln>
                  <a:noFill/>
                </a:ln>
                <a:solidFill>
                  <a:srgbClr val="005386"/>
                </a:solidFill>
                <a:effectLst/>
                <a:latin typeface="Arial Narrow" pitchFamily="34" charset="0"/>
                <a:cs typeface="Arial" pitchFamily="34" charset="0"/>
              </a:rPr>
              <a:t> | ref.: 3DS_Document_2015</a:t>
            </a:r>
            <a:endParaRPr lang="en-US" sz="600" b="0" cap="none" spc="0" dirty="0">
              <a:ln>
                <a:noFill/>
              </a:ln>
              <a:solidFill>
                <a:srgbClr val="005386"/>
              </a:solidFill>
              <a:effectLst/>
              <a:latin typeface="Arial Narrow" pitchFamily="34" charset="0"/>
              <a:cs typeface="Arial"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992079" y="4719511"/>
            <a:ext cx="2580927" cy="243820"/>
          </a:xfrm>
          <a:prstGeom prst="rect">
            <a:avLst/>
          </a:prstGeom>
        </p:spPr>
      </p:pic>
    </p:spTree>
    <p:extLst>
      <p:ext uri="{BB962C8B-B14F-4D97-AF65-F5344CB8AC3E}">
        <p14:creationId xmlns:p14="http://schemas.microsoft.com/office/powerpoint/2010/main" val="346581650"/>
      </p:ext>
    </p:extLst>
  </p:cSld>
  <p:clrMapOvr>
    <a:masterClrMapping/>
  </p:clrMapOvr>
  <p:timing>
    <p:tnLst>
      <p:par>
        <p:cTn id="1" dur="indefinite" restart="never" nodeType="tmRoot"/>
      </p:par>
    </p:tn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userDrawn="1">
  <p:cSld name="Title Slide Blue_3DEXCITE Template_2015">
    <p:bg>
      <p:bgPr>
        <a:solidFill>
          <a:schemeClr val="accent1"/>
        </a:solidFill>
        <a:effectLst/>
      </p:bgPr>
    </p:bg>
    <p:spTree>
      <p:nvGrpSpPr>
        <p:cNvPr id="1" name=""/>
        <p:cNvGrpSpPr/>
        <p:nvPr/>
      </p:nvGrpSpPr>
      <p:grpSpPr>
        <a:xfrm>
          <a:off x="0" y="0"/>
          <a:ext cx="0" cy="0"/>
          <a:chOff x="0" y="0"/>
          <a:chExt cx="0" cy="0"/>
        </a:xfrm>
      </p:grpSpPr>
      <p:sp>
        <p:nvSpPr>
          <p:cNvPr id="9" name="Titre 1"/>
          <p:cNvSpPr>
            <a:spLocks noGrp="1"/>
          </p:cNvSpPr>
          <p:nvPr>
            <p:ph type="title" hasCustomPrompt="1"/>
          </p:nvPr>
        </p:nvSpPr>
        <p:spPr>
          <a:xfrm>
            <a:off x="3851920" y="891336"/>
            <a:ext cx="4752528" cy="374073"/>
          </a:xfrm>
        </p:spPr>
        <p:txBody>
          <a:bodyPr>
            <a:noAutofit/>
          </a:bodyPr>
          <a:lstStyle>
            <a:lvl1pPr algn="r">
              <a:defRPr lang="en-US" sz="3200" b="0" i="0" kern="1200" spc="0" baseline="0" noProof="0" dirty="0" smtClean="0">
                <a:solidFill>
                  <a:schemeClr val="bg1"/>
                </a:solidFill>
                <a:effectLst/>
                <a:latin typeface="+mj-lt"/>
                <a:ea typeface="+mj-ea"/>
                <a:cs typeface="3ds Light"/>
              </a:defRPr>
            </a:lvl1pPr>
          </a:lstStyle>
          <a:p>
            <a:r>
              <a:rPr lang="en-US" noProof="0" dirty="0" smtClean="0"/>
              <a:t>Click to edit title</a:t>
            </a:r>
            <a:endParaRPr lang="en-US" noProof="0" dirty="0"/>
          </a:p>
        </p:txBody>
      </p:sp>
      <p:sp>
        <p:nvSpPr>
          <p:cNvPr id="15" name="Text Placeholder 14"/>
          <p:cNvSpPr>
            <a:spLocks noGrp="1"/>
          </p:cNvSpPr>
          <p:nvPr>
            <p:ph type="body" sz="quarter" idx="11" hasCustomPrompt="1"/>
          </p:nvPr>
        </p:nvSpPr>
        <p:spPr>
          <a:xfrm>
            <a:off x="4572000" y="1491630"/>
            <a:ext cx="4032250" cy="431800"/>
          </a:xfrm>
        </p:spPr>
        <p:txBody>
          <a:bodyPr anchor="ctr">
            <a:normAutofit/>
          </a:bodyPr>
          <a:lstStyle>
            <a:lvl1pPr algn="r">
              <a:lnSpc>
                <a:spcPct val="100000"/>
              </a:lnSpc>
              <a:spcBef>
                <a:spcPts val="0"/>
              </a:spcBef>
              <a:buFont typeface="Arial" pitchFamily="34" charset="0"/>
              <a:buNone/>
              <a:defRPr sz="2000" baseline="0">
                <a:solidFill>
                  <a:schemeClr val="bg1"/>
                </a:solidFill>
                <a:latin typeface="+mj-lt"/>
              </a:defRPr>
            </a:lvl1pPr>
            <a:lvl2pPr>
              <a:buFont typeface="Arial" pitchFamily="34" charset="0"/>
              <a:buNone/>
              <a:defRPr>
                <a:solidFill>
                  <a:schemeClr val="bg1"/>
                </a:solidFill>
              </a:defRPr>
            </a:lvl2pPr>
            <a:lvl3pPr>
              <a:buFont typeface="Arial" pitchFamily="34" charset="0"/>
              <a:buNone/>
              <a:defRPr>
                <a:solidFill>
                  <a:schemeClr val="bg1"/>
                </a:solidFill>
              </a:defRPr>
            </a:lvl3pPr>
            <a:lvl4pPr>
              <a:buFont typeface="Arial" pitchFamily="34" charset="0"/>
              <a:buNone/>
              <a:defRPr>
                <a:solidFill>
                  <a:schemeClr val="bg1"/>
                </a:solidFill>
              </a:defRPr>
            </a:lvl4pPr>
            <a:lvl5pPr>
              <a:buNone/>
              <a:defRPr>
                <a:solidFill>
                  <a:schemeClr val="bg1"/>
                </a:solidFill>
              </a:defRPr>
            </a:lvl5pPr>
          </a:lstStyle>
          <a:p>
            <a:pPr lvl="0"/>
            <a:r>
              <a:rPr lang="en-US" dirty="0" smtClean="0"/>
              <a:t>Click to add subtitle</a:t>
            </a:r>
            <a:endParaRPr lang="en-US" dirty="0"/>
          </a:p>
        </p:txBody>
      </p:sp>
      <p:sp>
        <p:nvSpPr>
          <p:cNvPr id="14" name="TextBox 13"/>
          <p:cNvSpPr txBox="1"/>
          <p:nvPr userDrawn="1"/>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600" b="1" i="0" cap="none" spc="0" dirty="0" smtClean="0">
                <a:ln>
                  <a:noFill/>
                </a:ln>
                <a:solidFill>
                  <a:schemeClr val="bg1"/>
                </a:solidFill>
                <a:effectLst/>
                <a:latin typeface="Arial Narrow" pitchFamily="34" charset="0"/>
                <a:cs typeface="Arial" pitchFamily="34" charset="0"/>
              </a:rPr>
              <a:t>3DS.COM</a:t>
            </a:r>
            <a:r>
              <a:rPr lang="en-US" sz="600" b="0" cap="none" spc="0" baseline="0" dirty="0" smtClean="0">
                <a:ln>
                  <a:noFill/>
                </a:ln>
                <a:solidFill>
                  <a:schemeClr val="bg1"/>
                </a:solidFill>
                <a:effectLst/>
                <a:latin typeface="Arial Narrow" pitchFamily="34" charset="0"/>
                <a:cs typeface="Arial" pitchFamily="34" charset="0"/>
              </a:rPr>
              <a:t> </a:t>
            </a:r>
            <a:r>
              <a:rPr lang="en-US" sz="600" b="0" cap="none" spc="0" dirty="0" smtClean="0">
                <a:ln>
                  <a:noFill/>
                </a:ln>
                <a:solidFill>
                  <a:schemeClr val="bg1"/>
                </a:solidFill>
                <a:effectLst/>
                <a:latin typeface="Arial Narrow" pitchFamily="34" charset="0"/>
                <a:cs typeface="Arial" pitchFamily="34" charset="0"/>
              </a:rPr>
              <a:t>© </a:t>
            </a:r>
            <a:r>
              <a:rPr lang="en-US" sz="600" b="0" cap="none" spc="0" dirty="0" err="1" smtClean="0">
                <a:ln>
                  <a:noFill/>
                </a:ln>
                <a:solidFill>
                  <a:schemeClr val="bg1"/>
                </a:solidFill>
                <a:effectLst/>
                <a:latin typeface="Arial Narrow" pitchFamily="34" charset="0"/>
                <a:cs typeface="Arial" pitchFamily="34" charset="0"/>
              </a:rPr>
              <a:t>Dassault</a:t>
            </a:r>
            <a:r>
              <a:rPr lang="en-US" sz="600" b="0" cap="none" spc="0" dirty="0" smtClean="0">
                <a:ln>
                  <a:noFill/>
                </a:ln>
                <a:solidFill>
                  <a:schemeClr val="bg1"/>
                </a:solidFill>
                <a:effectLst/>
                <a:latin typeface="Arial Narrow" pitchFamily="34" charset="0"/>
                <a:cs typeface="Arial" pitchFamily="34" charset="0"/>
              </a:rPr>
              <a:t> </a:t>
            </a:r>
            <a:r>
              <a:rPr lang="en-US" sz="600" b="0" cap="none" spc="0" dirty="0" err="1" smtClean="0">
                <a:ln>
                  <a:noFill/>
                </a:ln>
                <a:solidFill>
                  <a:schemeClr val="bg1"/>
                </a:solidFill>
                <a:effectLst/>
                <a:latin typeface="Arial Narrow" pitchFamily="34" charset="0"/>
                <a:cs typeface="Arial" pitchFamily="34" charset="0"/>
              </a:rPr>
              <a:t>Systèmes</a:t>
            </a:r>
            <a:r>
              <a:rPr lang="en-US" sz="600" b="0" cap="none" spc="0" dirty="0" smtClean="0">
                <a:ln>
                  <a:noFill/>
                </a:ln>
                <a:solidFill>
                  <a:schemeClr val="bg1"/>
                </a:solidFill>
                <a:effectLst/>
                <a:latin typeface="Arial Narrow" pitchFamily="34" charset="0"/>
                <a:cs typeface="Arial" pitchFamily="34" charset="0"/>
              </a:rPr>
              <a:t> | </a:t>
            </a:r>
            <a:r>
              <a:rPr lang="en-US" sz="600" b="0" cap="none" spc="0" noProof="0" dirty="0" smtClean="0">
                <a:ln>
                  <a:noFill/>
                </a:ln>
                <a:solidFill>
                  <a:schemeClr val="bg1"/>
                </a:solidFill>
                <a:effectLst/>
                <a:latin typeface="Arial Narrow" pitchFamily="34" charset="0"/>
                <a:cs typeface="Arial" pitchFamily="34" charset="0"/>
              </a:rPr>
              <a:t>Confidential</a:t>
            </a:r>
            <a:r>
              <a:rPr lang="en-US" sz="600" b="0" cap="none" spc="0" dirty="0" smtClean="0">
                <a:ln>
                  <a:noFill/>
                </a:ln>
                <a:solidFill>
                  <a:schemeClr val="bg1"/>
                </a:solidFill>
                <a:effectLst/>
                <a:latin typeface="Arial Narrow" pitchFamily="34" charset="0"/>
                <a:cs typeface="Arial" pitchFamily="34" charset="0"/>
              </a:rPr>
              <a:t> Information | </a:t>
            </a:r>
            <a:fld id="{7932CEB9-7706-4840-A8AE-48D24CB336EF}" type="datetimeFigureOut">
              <a:rPr lang="en-US" sz="600" b="0" cap="none" spc="0" smtClean="0">
                <a:ln>
                  <a:noFill/>
                </a:ln>
                <a:solidFill>
                  <a:schemeClr val="bg1"/>
                </a:solidFill>
                <a:effectLst/>
                <a:latin typeface="Arial Narrow" pitchFamily="34" charset="0"/>
                <a:cs typeface="Arial" pitchFamily="34" charset="0"/>
              </a:rPr>
              <a:pPr marL="0" marR="0" indent="0" algn="ctr" defTabSz="914400" rtl="0" eaLnBrk="1" fontAlgn="auto" latinLnBrk="0" hangingPunct="1">
                <a:lnSpc>
                  <a:spcPct val="100000"/>
                </a:lnSpc>
                <a:spcBef>
                  <a:spcPts val="0"/>
                </a:spcBef>
                <a:spcAft>
                  <a:spcPts val="0"/>
                </a:spcAft>
                <a:buClrTx/>
                <a:buSzTx/>
                <a:buFontTx/>
                <a:buNone/>
                <a:tabLst/>
                <a:defRPr/>
              </a:pPr>
              <a:t>7/20/2016</a:t>
            </a:fld>
            <a:r>
              <a:rPr lang="en-US" sz="600" b="0" cap="none" spc="0" dirty="0" smtClean="0">
                <a:ln>
                  <a:noFill/>
                </a:ln>
                <a:solidFill>
                  <a:schemeClr val="bg1"/>
                </a:solidFill>
                <a:effectLst/>
                <a:latin typeface="Arial Narrow" pitchFamily="34" charset="0"/>
                <a:cs typeface="Arial" pitchFamily="34" charset="0"/>
              </a:rPr>
              <a:t> | ref.: 3DS_Document_2015</a:t>
            </a:r>
            <a:endParaRPr lang="en-US" sz="600" b="0" cap="none" spc="0" dirty="0">
              <a:ln>
                <a:noFill/>
              </a:ln>
              <a:solidFill>
                <a:schemeClr val="bg1"/>
              </a:solidFill>
              <a:effectLst/>
              <a:latin typeface="Arial Narrow" pitchFamily="34" charset="0"/>
              <a:cs typeface="Arial" pitchFamily="34" charset="0"/>
            </a:endParaRP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5786" y="903515"/>
            <a:ext cx="2919743" cy="3450051"/>
          </a:xfrm>
          <a:prstGeom prst="rect">
            <a:avLst/>
          </a:prstGeom>
        </p:spPr>
      </p:pic>
    </p:spTree>
    <p:extLst>
      <p:ext uri="{BB962C8B-B14F-4D97-AF65-F5344CB8AC3E}">
        <p14:creationId xmlns:p14="http://schemas.microsoft.com/office/powerpoint/2010/main" val="3969197711"/>
      </p:ext>
    </p:extLst>
  </p:cSld>
  <p:clrMapOvr>
    <a:masterClrMapping/>
  </p:clrMapOvr>
  <p:timing>
    <p:tnLst>
      <p:par>
        <p:cTn id="1" dur="indefinite" restart="never" nodeType="tmRoot"/>
      </p:par>
    </p:tn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Agenda Slide_3DEXCITE Template_2015">
    <p:spTree>
      <p:nvGrpSpPr>
        <p:cNvPr id="1" name=""/>
        <p:cNvGrpSpPr/>
        <p:nvPr/>
      </p:nvGrpSpPr>
      <p:grpSpPr>
        <a:xfrm>
          <a:off x="0" y="0"/>
          <a:ext cx="0" cy="0"/>
          <a:chOff x="0" y="0"/>
          <a:chExt cx="0" cy="0"/>
        </a:xfrm>
      </p:grpSpPr>
      <p:sp>
        <p:nvSpPr>
          <p:cNvPr id="4" name="Espace réservé du texte 5"/>
          <p:cNvSpPr>
            <a:spLocks noGrp="1"/>
          </p:cNvSpPr>
          <p:nvPr>
            <p:ph type="body" sz="quarter" idx="11" hasCustomPrompt="1"/>
          </p:nvPr>
        </p:nvSpPr>
        <p:spPr>
          <a:xfrm>
            <a:off x="729343" y="1131670"/>
            <a:ext cx="7924119" cy="360000"/>
          </a:xfrm>
          <a:solidFill>
            <a:schemeClr val="tx1"/>
          </a:solidFill>
        </p:spPr>
        <p:txBody>
          <a:bodyPr lIns="288000" tIns="36000" rIns="72000" bIns="36000" anchor="ctr"/>
          <a:lstStyle>
            <a:lvl1pPr marL="0" indent="0">
              <a:spcBef>
                <a:spcPts val="0"/>
              </a:spcBef>
              <a:buNone/>
              <a:defRPr baseline="0">
                <a:solidFill>
                  <a:schemeClr val="bg1"/>
                </a:solidFill>
              </a:defRPr>
            </a:lvl1pPr>
          </a:lstStyle>
          <a:p>
            <a:pPr lvl="0"/>
            <a:r>
              <a:rPr lang="en-US" noProof="0" smtClean="0"/>
              <a:t>First item</a:t>
            </a:r>
            <a:endParaRPr lang="en-US" noProof="0"/>
          </a:p>
        </p:txBody>
      </p:sp>
      <p:sp>
        <p:nvSpPr>
          <p:cNvPr id="6" name="Espace réservé du texte 5"/>
          <p:cNvSpPr>
            <a:spLocks noGrp="1"/>
          </p:cNvSpPr>
          <p:nvPr>
            <p:ph type="body" sz="quarter" idx="13" hasCustomPrompt="1"/>
          </p:nvPr>
        </p:nvSpPr>
        <p:spPr>
          <a:xfrm>
            <a:off x="729343" y="1668708"/>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Second item</a:t>
            </a:r>
            <a:endParaRPr lang="en-US" noProof="0"/>
          </a:p>
        </p:txBody>
      </p:sp>
      <p:sp>
        <p:nvSpPr>
          <p:cNvPr id="8" name="Espace réservé du texte 5"/>
          <p:cNvSpPr>
            <a:spLocks noGrp="1"/>
          </p:cNvSpPr>
          <p:nvPr>
            <p:ph type="body" sz="quarter" idx="15" hasCustomPrompt="1"/>
          </p:nvPr>
        </p:nvSpPr>
        <p:spPr>
          <a:xfrm>
            <a:off x="729343" y="221175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Third item</a:t>
            </a:r>
            <a:endParaRPr lang="en-US" noProof="0"/>
          </a:p>
        </p:txBody>
      </p:sp>
      <p:sp>
        <p:nvSpPr>
          <p:cNvPr id="10" name="Espace réservé du texte 5"/>
          <p:cNvSpPr>
            <a:spLocks noGrp="1"/>
          </p:cNvSpPr>
          <p:nvPr>
            <p:ph type="body" sz="quarter" idx="17" hasCustomPrompt="1"/>
          </p:nvPr>
        </p:nvSpPr>
        <p:spPr>
          <a:xfrm>
            <a:off x="729343" y="275181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Fourth item</a:t>
            </a:r>
            <a:endParaRPr lang="en-US" noProof="0"/>
          </a:p>
        </p:txBody>
      </p:sp>
      <p:sp>
        <p:nvSpPr>
          <p:cNvPr id="12" name="Espace réservé du texte 5"/>
          <p:cNvSpPr>
            <a:spLocks noGrp="1"/>
          </p:cNvSpPr>
          <p:nvPr>
            <p:ph type="body" sz="quarter" idx="19" hasCustomPrompt="1"/>
          </p:nvPr>
        </p:nvSpPr>
        <p:spPr>
          <a:xfrm>
            <a:off x="729343" y="329187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Fifth item</a:t>
            </a:r>
            <a:endParaRPr lang="en-US" noProof="0"/>
          </a:p>
        </p:txBody>
      </p:sp>
      <p:sp>
        <p:nvSpPr>
          <p:cNvPr id="14" name="Espace réservé du texte 5"/>
          <p:cNvSpPr>
            <a:spLocks noGrp="1"/>
          </p:cNvSpPr>
          <p:nvPr>
            <p:ph type="body" sz="quarter" idx="21" hasCustomPrompt="1"/>
          </p:nvPr>
        </p:nvSpPr>
        <p:spPr>
          <a:xfrm>
            <a:off x="729343" y="383193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Sixth item</a:t>
            </a:r>
            <a:endParaRPr lang="en-US" noProof="0"/>
          </a:p>
        </p:txBody>
      </p:sp>
      <p:sp>
        <p:nvSpPr>
          <p:cNvPr id="16" name="Title 15"/>
          <p:cNvSpPr>
            <a:spLocks noGrp="1"/>
          </p:cNvSpPr>
          <p:nvPr>
            <p:ph type="title"/>
          </p:nvPr>
        </p:nvSpPr>
        <p:spPr/>
        <p:txBody>
          <a:bodyPr/>
          <a:lstStyle>
            <a:lvl1pPr>
              <a:defRPr baseline="0"/>
            </a:lvl1pPr>
          </a:lstStyle>
          <a:p>
            <a:r>
              <a:rPr lang="en-US" smtClean="0"/>
              <a:t>Click to edit Master title style</a:t>
            </a:r>
            <a:endParaRPr lang="en-US" dirty="0"/>
          </a:p>
        </p:txBody>
      </p:sp>
    </p:spTree>
    <p:extLst>
      <p:ext uri="{BB962C8B-B14F-4D97-AF65-F5344CB8AC3E}">
        <p14:creationId xmlns:p14="http://schemas.microsoft.com/office/powerpoint/2010/main" val="993063385"/>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Section Header_3DEXCITE Template_2015">
    <p:spTree>
      <p:nvGrpSpPr>
        <p:cNvPr id="1" name=""/>
        <p:cNvGrpSpPr/>
        <p:nvPr/>
      </p:nvGrpSpPr>
      <p:grpSpPr>
        <a:xfrm>
          <a:off x="0" y="0"/>
          <a:ext cx="0" cy="0"/>
          <a:chOff x="0" y="0"/>
          <a:chExt cx="0" cy="0"/>
        </a:xfrm>
      </p:grpSpPr>
      <p:sp>
        <p:nvSpPr>
          <p:cNvPr id="22" name="Text Placeholder 16"/>
          <p:cNvSpPr>
            <a:spLocks noGrp="1"/>
          </p:cNvSpPr>
          <p:nvPr>
            <p:ph type="body" sz="quarter" idx="11" hasCustomPrompt="1"/>
          </p:nvPr>
        </p:nvSpPr>
        <p:spPr>
          <a:xfrm>
            <a:off x="1367644" y="879562"/>
            <a:ext cx="7272808" cy="648072"/>
          </a:xfrm>
        </p:spPr>
        <p:txBody>
          <a:bodyPr anchor="ctr">
            <a:noAutofit/>
          </a:bodyPr>
          <a:lstStyle>
            <a:lvl1pPr algn="r">
              <a:lnSpc>
                <a:spcPct val="100000"/>
              </a:lnSpc>
              <a:spcBef>
                <a:spcPts val="0"/>
              </a:spcBef>
              <a:buFont typeface="Arial" pitchFamily="34" charset="0"/>
              <a:buNone/>
              <a:defRPr sz="3200" baseline="0"/>
            </a:lvl1pPr>
            <a:lvl2pPr>
              <a:buFont typeface="Arial" pitchFamily="34" charset="0"/>
              <a:buNone/>
              <a:defRPr/>
            </a:lvl2pPr>
            <a:lvl3pPr>
              <a:buFont typeface="Arial" pitchFamily="34" charset="0"/>
              <a:buNone/>
              <a:defRPr/>
            </a:lvl3pPr>
            <a:lvl4pPr>
              <a:buFont typeface="Arial" pitchFamily="34" charset="0"/>
              <a:buNone/>
              <a:defRPr/>
            </a:lvl4pPr>
            <a:lvl5pPr>
              <a:buNone/>
              <a:defRPr/>
            </a:lvl5pPr>
          </a:lstStyle>
          <a:p>
            <a:pPr lvl="0"/>
            <a:r>
              <a:rPr lang="en-US" dirty="0" smtClean="0"/>
              <a:t>Click to edit Master title style</a:t>
            </a:r>
            <a:endParaRPr lang="en-US" dirty="0"/>
          </a:p>
        </p:txBody>
      </p:sp>
      <p:sp>
        <p:nvSpPr>
          <p:cNvPr id="23" name="Text Placeholder 20"/>
          <p:cNvSpPr>
            <a:spLocks noGrp="1"/>
          </p:cNvSpPr>
          <p:nvPr>
            <p:ph type="body" sz="quarter" idx="12" hasCustomPrompt="1"/>
          </p:nvPr>
        </p:nvSpPr>
        <p:spPr>
          <a:xfrm>
            <a:off x="1368425" y="1707654"/>
            <a:ext cx="7272338" cy="468313"/>
          </a:xfrm>
        </p:spPr>
        <p:txBody>
          <a:bodyPr vert="horz" lIns="87916" tIns="43957" rIns="87916" bIns="43957" rtlCol="0" anchor="ctr">
            <a:noAutofit/>
          </a:bodyPr>
          <a:lstStyle>
            <a:lvl1pPr algn="r">
              <a:lnSpc>
                <a:spcPct val="100000"/>
              </a:lnSpc>
              <a:buFont typeface="Arial" pitchFamily="34" charset="0"/>
              <a:buNone/>
              <a:defRPr lang="en-US" sz="2000" b="0" i="0" kern="900" spc="0" baseline="0" dirty="0" smtClean="0">
                <a:solidFill>
                  <a:schemeClr val="tx1"/>
                </a:solidFill>
                <a:latin typeface="+mj-lt"/>
                <a:ea typeface="+mn-ea"/>
                <a:cs typeface="3ds Light"/>
              </a:defRPr>
            </a:lvl1pPr>
          </a:lstStyle>
          <a:p>
            <a:pPr marL="187200" lvl="0" indent="-259200" algn="r" defTabSz="879152" rtl="0" eaLnBrk="1" latinLnBrk="0" hangingPunct="1">
              <a:lnSpc>
                <a:spcPts val="2000"/>
              </a:lnSpc>
              <a:spcBef>
                <a:spcPts val="0"/>
              </a:spcBef>
              <a:buSzPct val="100000"/>
            </a:pPr>
            <a:r>
              <a:rPr lang="en-US" dirty="0" smtClean="0"/>
              <a:t>Click to add subtitle</a:t>
            </a:r>
          </a:p>
        </p:txBody>
      </p:sp>
    </p:spTree>
    <p:extLst>
      <p:ext uri="{BB962C8B-B14F-4D97-AF65-F5344CB8AC3E}">
        <p14:creationId xmlns:p14="http://schemas.microsoft.com/office/powerpoint/2010/main" val="2093237967"/>
      </p:ext>
    </p:extLst>
  </p:cSld>
  <p:clrMapOvr>
    <a:masterClrMapping/>
  </p:clrMapOvr>
  <p:timing>
    <p:tnLst>
      <p:par>
        <p:cTn id="1" dur="indefinite" restart="never" nodeType="tmRoot"/>
      </p:par>
    </p:tn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Title, Subtitle &amp; Content_3DEXCITE Template_2015">
    <p:spTree>
      <p:nvGrpSpPr>
        <p:cNvPr id="1" name=""/>
        <p:cNvGrpSpPr/>
        <p:nvPr/>
      </p:nvGrpSpPr>
      <p:grpSpPr>
        <a:xfrm>
          <a:off x="0" y="0"/>
          <a:ext cx="0" cy="0"/>
          <a:chOff x="0" y="0"/>
          <a:chExt cx="0" cy="0"/>
        </a:xfrm>
      </p:grpSpPr>
      <p:sp>
        <p:nvSpPr>
          <p:cNvPr id="8" name="Text Placeholder 7"/>
          <p:cNvSpPr>
            <a:spLocks noGrp="1"/>
          </p:cNvSpPr>
          <p:nvPr>
            <p:ph type="body" sz="quarter" idx="14" hasCustomPrompt="1"/>
          </p:nvPr>
        </p:nvSpPr>
        <p:spPr>
          <a:xfrm>
            <a:off x="719572" y="842963"/>
            <a:ext cx="7926407" cy="396549"/>
          </a:xfrm>
        </p:spPr>
        <p:txBody>
          <a:bodyPr wrap="square">
            <a:spAutoFit/>
          </a:bodyPr>
          <a:lstStyle>
            <a:lvl1pPr>
              <a:buFont typeface="Arial" pitchFamily="34" charset="0"/>
              <a:buNone/>
              <a:defRPr baseline="0"/>
            </a:lvl1pPr>
          </a:lstStyle>
          <a:p>
            <a:pPr lvl="0"/>
            <a:r>
              <a:rPr lang="en-US" dirty="0" smtClean="0"/>
              <a:t>Click to add subtitle</a:t>
            </a:r>
            <a:endParaRPr lang="en-US" dirty="0"/>
          </a:p>
        </p:txBody>
      </p:sp>
      <p:sp>
        <p:nvSpPr>
          <p:cNvPr id="5" name="Title 4"/>
          <p:cNvSpPr>
            <a:spLocks noGrp="1"/>
          </p:cNvSpPr>
          <p:nvPr>
            <p:ph type="title"/>
          </p:nvPr>
        </p:nvSpPr>
        <p:spPr>
          <a:xfrm>
            <a:off x="719572" y="361747"/>
            <a:ext cx="7920880" cy="374073"/>
          </a:xfrm>
        </p:spPr>
        <p:txBody>
          <a:bodyPr/>
          <a:lstStyle/>
          <a:p>
            <a:r>
              <a:rPr lang="en-US" dirty="0" smtClean="0"/>
              <a:t>Click to edit Master title style</a:t>
            </a:r>
            <a:endParaRPr lang="en-US" dirty="0"/>
          </a:p>
        </p:txBody>
      </p:sp>
      <p:sp>
        <p:nvSpPr>
          <p:cNvPr id="7" name="Content Placeholder 6"/>
          <p:cNvSpPr>
            <a:spLocks noGrp="1"/>
          </p:cNvSpPr>
          <p:nvPr>
            <p:ph sz="quarter" idx="15"/>
          </p:nvPr>
        </p:nvSpPr>
        <p:spPr>
          <a:xfrm>
            <a:off x="719571" y="1276350"/>
            <a:ext cx="7950899" cy="3167608"/>
          </a:xfrm>
        </p:spPr>
        <p:txBody>
          <a:bodyPr/>
          <a:lstStyle>
            <a:lvl1pPr marL="252000" indent="-252000">
              <a:spcBef>
                <a:spcPts val="800"/>
              </a:spcBef>
              <a:defRPr/>
            </a:lvl1pPr>
            <a:lvl2pPr>
              <a:spcBef>
                <a:spcPts val="600"/>
              </a:spcBef>
              <a:defRPr/>
            </a:lvl2pPr>
            <a:lvl3pPr>
              <a:spcBef>
                <a:spcPts val="400"/>
              </a:spcBef>
              <a:defRPr/>
            </a:lvl3pPr>
            <a:lvl4pPr>
              <a:spcBef>
                <a:spcPts val="400"/>
              </a:spcBef>
              <a:defRPr spc="0" baseline="0"/>
            </a:lvl4pPr>
            <a:lvl5pPr>
              <a:spcBef>
                <a:spcPts val="400"/>
              </a:spcBef>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93906649"/>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Title and Content_3DXcite Template_2014">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Click to edit Master title style</a:t>
            </a:r>
            <a:endParaRPr lang="en-US"/>
          </a:p>
        </p:txBody>
      </p:sp>
      <p:sp>
        <p:nvSpPr>
          <p:cNvPr id="5" name="Content Placeholder 6"/>
          <p:cNvSpPr>
            <a:spLocks noGrp="1"/>
          </p:cNvSpPr>
          <p:nvPr>
            <p:ph sz="quarter" idx="15"/>
          </p:nvPr>
        </p:nvSpPr>
        <p:spPr>
          <a:xfrm>
            <a:off x="719138" y="879561"/>
            <a:ext cx="7921625" cy="3684501"/>
          </a:xfrm>
        </p:spPr>
        <p:txBody>
          <a:bodyPr/>
          <a:lstStyle>
            <a:lvl4pPr>
              <a:defRPr spc="0" baseline="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88946462"/>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wo Content_3DEXCITE Template_2015">
    <p:spTree>
      <p:nvGrpSpPr>
        <p:cNvPr id="1" name=""/>
        <p:cNvGrpSpPr/>
        <p:nvPr/>
      </p:nvGrpSpPr>
      <p:grpSpPr>
        <a:xfrm>
          <a:off x="0" y="0"/>
          <a:ext cx="0" cy="0"/>
          <a:chOff x="0" y="0"/>
          <a:chExt cx="0" cy="0"/>
        </a:xfrm>
      </p:grpSpPr>
      <p:sp>
        <p:nvSpPr>
          <p:cNvPr id="2" name="Titre 1"/>
          <p:cNvSpPr>
            <a:spLocks noGrp="1"/>
          </p:cNvSpPr>
          <p:nvPr>
            <p:ph type="title"/>
          </p:nvPr>
        </p:nvSpPr>
        <p:spPr>
          <a:xfrm>
            <a:off x="719572" y="361747"/>
            <a:ext cx="7920880" cy="374073"/>
          </a:xfrm>
        </p:spPr>
        <p:txBody>
          <a:bodyPr/>
          <a:lstStyle>
            <a:lvl1pPr algn="l">
              <a:defRPr baseline="0"/>
            </a:lvl1pPr>
          </a:lstStyle>
          <a:p>
            <a:r>
              <a:rPr lang="en-US" smtClean="0"/>
              <a:t>Click to edit Master title style</a:t>
            </a:r>
            <a:endParaRPr lang="fr-FR" dirty="0"/>
          </a:p>
        </p:txBody>
      </p:sp>
      <p:sp>
        <p:nvSpPr>
          <p:cNvPr id="7" name="Text Placeholder 7"/>
          <p:cNvSpPr>
            <a:spLocks noGrp="1"/>
          </p:cNvSpPr>
          <p:nvPr>
            <p:ph type="body" sz="quarter" idx="14" hasCustomPrompt="1"/>
          </p:nvPr>
        </p:nvSpPr>
        <p:spPr>
          <a:xfrm>
            <a:off x="719139" y="842963"/>
            <a:ext cx="7934324" cy="396549"/>
          </a:xfrm>
        </p:spPr>
        <p:txBody>
          <a:bodyPr wrap="square">
            <a:spAutoFit/>
          </a:bodyPr>
          <a:lstStyle>
            <a:lvl1pPr>
              <a:buFont typeface="Arial" pitchFamily="34" charset="0"/>
              <a:buNone/>
              <a:defRPr/>
            </a:lvl1pPr>
          </a:lstStyle>
          <a:p>
            <a:pPr lvl="0"/>
            <a:r>
              <a:rPr lang="en-US" dirty="0" smtClean="0"/>
              <a:t>Click to add subtitle</a:t>
            </a:r>
            <a:endParaRPr lang="en-US" dirty="0"/>
          </a:p>
        </p:txBody>
      </p:sp>
      <p:sp>
        <p:nvSpPr>
          <p:cNvPr id="6" name="Content Placeholder 6"/>
          <p:cNvSpPr>
            <a:spLocks noGrp="1"/>
          </p:cNvSpPr>
          <p:nvPr>
            <p:ph sz="quarter" idx="15"/>
          </p:nvPr>
        </p:nvSpPr>
        <p:spPr>
          <a:xfrm>
            <a:off x="719139" y="1276349"/>
            <a:ext cx="3840480" cy="3287713"/>
          </a:xfrm>
        </p:spPr>
        <p:txBody>
          <a:bodyPr/>
          <a:lstStyle>
            <a:lvl4pPr>
              <a:defRPr spc="0" baseline="0"/>
            </a:lvl4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Content Placeholder 6"/>
          <p:cNvSpPr>
            <a:spLocks noGrp="1"/>
          </p:cNvSpPr>
          <p:nvPr>
            <p:ph sz="quarter" idx="16"/>
          </p:nvPr>
        </p:nvSpPr>
        <p:spPr>
          <a:xfrm>
            <a:off x="4812983" y="1275606"/>
            <a:ext cx="3840480" cy="3291840"/>
          </a:xfrm>
        </p:spPr>
        <p:txBody>
          <a:bodyPr/>
          <a:lstStyle>
            <a:lvl4pPr>
              <a:defRPr spc="0" baseline="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969758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Slide_CATIA Template_2015">
    <p:spTree>
      <p:nvGrpSpPr>
        <p:cNvPr id="1" name=""/>
        <p:cNvGrpSpPr/>
        <p:nvPr/>
      </p:nvGrpSpPr>
      <p:grpSpPr>
        <a:xfrm>
          <a:off x="0" y="0"/>
          <a:ext cx="0" cy="0"/>
          <a:chOff x="0" y="0"/>
          <a:chExt cx="0" cy="0"/>
        </a:xfrm>
      </p:grpSpPr>
      <p:sp>
        <p:nvSpPr>
          <p:cNvPr id="4" name="Espace réservé du texte 5"/>
          <p:cNvSpPr>
            <a:spLocks noGrp="1"/>
          </p:cNvSpPr>
          <p:nvPr>
            <p:ph type="body" sz="quarter" idx="11" hasCustomPrompt="1"/>
          </p:nvPr>
        </p:nvSpPr>
        <p:spPr>
          <a:xfrm>
            <a:off x="729343" y="1131670"/>
            <a:ext cx="7924119" cy="360000"/>
          </a:xfrm>
          <a:solidFill>
            <a:schemeClr val="tx1"/>
          </a:solidFill>
        </p:spPr>
        <p:txBody>
          <a:bodyPr lIns="288000" tIns="36000" rIns="72000" bIns="36000" anchor="ctr"/>
          <a:lstStyle>
            <a:lvl1pPr marL="0" indent="0">
              <a:spcBef>
                <a:spcPts val="0"/>
              </a:spcBef>
              <a:buNone/>
              <a:defRPr baseline="0">
                <a:solidFill>
                  <a:schemeClr val="bg1"/>
                </a:solidFill>
              </a:defRPr>
            </a:lvl1pPr>
          </a:lstStyle>
          <a:p>
            <a:pPr lvl="0"/>
            <a:r>
              <a:rPr lang="en-US" noProof="0" smtClean="0"/>
              <a:t>First item</a:t>
            </a:r>
            <a:endParaRPr lang="en-US" noProof="0"/>
          </a:p>
        </p:txBody>
      </p:sp>
      <p:sp>
        <p:nvSpPr>
          <p:cNvPr id="6" name="Espace réservé du texte 5"/>
          <p:cNvSpPr>
            <a:spLocks noGrp="1"/>
          </p:cNvSpPr>
          <p:nvPr>
            <p:ph type="body" sz="quarter" idx="13" hasCustomPrompt="1"/>
          </p:nvPr>
        </p:nvSpPr>
        <p:spPr>
          <a:xfrm>
            <a:off x="729343" y="1668708"/>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Second item</a:t>
            </a:r>
            <a:endParaRPr lang="en-US" noProof="0"/>
          </a:p>
        </p:txBody>
      </p:sp>
      <p:sp>
        <p:nvSpPr>
          <p:cNvPr id="8" name="Espace réservé du texte 5"/>
          <p:cNvSpPr>
            <a:spLocks noGrp="1"/>
          </p:cNvSpPr>
          <p:nvPr>
            <p:ph type="body" sz="quarter" idx="15" hasCustomPrompt="1"/>
          </p:nvPr>
        </p:nvSpPr>
        <p:spPr>
          <a:xfrm>
            <a:off x="729343" y="221175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Third item</a:t>
            </a:r>
            <a:endParaRPr lang="en-US" noProof="0"/>
          </a:p>
        </p:txBody>
      </p:sp>
      <p:sp>
        <p:nvSpPr>
          <p:cNvPr id="10" name="Espace réservé du texte 5"/>
          <p:cNvSpPr>
            <a:spLocks noGrp="1"/>
          </p:cNvSpPr>
          <p:nvPr>
            <p:ph type="body" sz="quarter" idx="17" hasCustomPrompt="1"/>
          </p:nvPr>
        </p:nvSpPr>
        <p:spPr>
          <a:xfrm>
            <a:off x="729343" y="275181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Fourth item</a:t>
            </a:r>
            <a:endParaRPr lang="en-US" noProof="0"/>
          </a:p>
        </p:txBody>
      </p:sp>
      <p:sp>
        <p:nvSpPr>
          <p:cNvPr id="12" name="Espace réservé du texte 5"/>
          <p:cNvSpPr>
            <a:spLocks noGrp="1"/>
          </p:cNvSpPr>
          <p:nvPr>
            <p:ph type="body" sz="quarter" idx="19" hasCustomPrompt="1"/>
          </p:nvPr>
        </p:nvSpPr>
        <p:spPr>
          <a:xfrm>
            <a:off x="729343" y="329187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Fifth item</a:t>
            </a:r>
            <a:endParaRPr lang="en-US" noProof="0"/>
          </a:p>
        </p:txBody>
      </p:sp>
      <p:sp>
        <p:nvSpPr>
          <p:cNvPr id="14" name="Espace réservé du texte 5"/>
          <p:cNvSpPr>
            <a:spLocks noGrp="1"/>
          </p:cNvSpPr>
          <p:nvPr>
            <p:ph type="body" sz="quarter" idx="21" hasCustomPrompt="1"/>
          </p:nvPr>
        </p:nvSpPr>
        <p:spPr>
          <a:xfrm>
            <a:off x="729343" y="383193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Sixth item</a:t>
            </a:r>
            <a:endParaRPr lang="en-US" noProof="0"/>
          </a:p>
        </p:txBody>
      </p:sp>
      <p:sp>
        <p:nvSpPr>
          <p:cNvPr id="16" name="Title 15"/>
          <p:cNvSpPr>
            <a:spLocks noGrp="1"/>
          </p:cNvSpPr>
          <p:nvPr>
            <p:ph type="title"/>
          </p:nvPr>
        </p:nvSpPr>
        <p:spPr/>
        <p:txBody>
          <a:bodyPr/>
          <a:lstStyle>
            <a:lvl1pPr>
              <a:defRPr baseline="0"/>
            </a:lvl1pPr>
          </a:lstStyle>
          <a:p>
            <a:r>
              <a:rPr lang="en-US" smtClean="0"/>
              <a:t>Click to edit Master title style</a:t>
            </a:r>
            <a:endParaRPr lang="en-US" dirty="0"/>
          </a:p>
        </p:txBody>
      </p:sp>
    </p:spTree>
    <p:extLst>
      <p:ext uri="{BB962C8B-B14F-4D97-AF65-F5344CB8AC3E}">
        <p14:creationId xmlns:p14="http://schemas.microsoft.com/office/powerpoint/2010/main" val="3553319070"/>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Title Only_3DEXCITE Template_2015">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5" name="Text Placeholder 7"/>
          <p:cNvSpPr>
            <a:spLocks noGrp="1"/>
          </p:cNvSpPr>
          <p:nvPr>
            <p:ph type="body" sz="quarter" idx="14" hasCustomPrompt="1"/>
          </p:nvPr>
        </p:nvSpPr>
        <p:spPr>
          <a:xfrm>
            <a:off x="719137" y="842963"/>
            <a:ext cx="7934325" cy="396549"/>
          </a:xfrm>
        </p:spPr>
        <p:txBody>
          <a:bodyPr wrap="square">
            <a:spAutoFit/>
          </a:bodyPr>
          <a:lstStyle>
            <a:lvl1pPr>
              <a:buFont typeface="Arial" pitchFamily="34" charset="0"/>
              <a:buNone/>
              <a:defRPr/>
            </a:lvl1pPr>
          </a:lstStyle>
          <a:p>
            <a:pPr lvl="0"/>
            <a:r>
              <a:rPr lang="en-US" dirty="0" smtClean="0"/>
              <a:t>Click to add subtitle</a:t>
            </a:r>
            <a:endParaRPr lang="en-US" dirty="0"/>
          </a:p>
        </p:txBody>
      </p:sp>
    </p:spTree>
    <p:extLst>
      <p:ext uri="{BB962C8B-B14F-4D97-AF65-F5344CB8AC3E}">
        <p14:creationId xmlns:p14="http://schemas.microsoft.com/office/powerpoint/2010/main" val="3745964519"/>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itle_3DEXCITE Template_2015">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lvl1pPr>
              <a:defRPr baseline="0"/>
            </a:lvl1pPr>
          </a:lstStyle>
          <a:p>
            <a:r>
              <a:rPr lang="en-US" smtClean="0"/>
              <a:t>Click to edit Master title style</a:t>
            </a:r>
            <a:endParaRPr lang="en-US" dirty="0"/>
          </a:p>
        </p:txBody>
      </p:sp>
    </p:spTree>
    <p:extLst>
      <p:ext uri="{BB962C8B-B14F-4D97-AF65-F5344CB8AC3E}">
        <p14:creationId xmlns:p14="http://schemas.microsoft.com/office/powerpoint/2010/main" val="2024166304"/>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blank" preserve="1">
  <p:cSld name="Blank_3DEXCITE Template_2015">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4777070"/>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Back Cover_3DEXCITE Template_2015">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39975" y="41011"/>
            <a:ext cx="4464050" cy="4451853"/>
          </a:xfrm>
          <a:prstGeom prst="rect">
            <a:avLst/>
          </a:prstGeom>
        </p:spPr>
      </p:pic>
    </p:spTree>
    <p:extLst>
      <p:ext uri="{BB962C8B-B14F-4D97-AF65-F5344CB8AC3E}">
        <p14:creationId xmlns:p14="http://schemas.microsoft.com/office/powerpoint/2010/main" val="22515263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Header_CATIA Template_2015">
    <p:spTree>
      <p:nvGrpSpPr>
        <p:cNvPr id="1" name=""/>
        <p:cNvGrpSpPr/>
        <p:nvPr/>
      </p:nvGrpSpPr>
      <p:grpSpPr>
        <a:xfrm>
          <a:off x="0" y="0"/>
          <a:ext cx="0" cy="0"/>
          <a:chOff x="0" y="0"/>
          <a:chExt cx="0" cy="0"/>
        </a:xfrm>
      </p:grpSpPr>
      <p:sp>
        <p:nvSpPr>
          <p:cNvPr id="22" name="Text Placeholder 16"/>
          <p:cNvSpPr>
            <a:spLocks noGrp="1"/>
          </p:cNvSpPr>
          <p:nvPr>
            <p:ph type="body" sz="quarter" idx="11" hasCustomPrompt="1"/>
          </p:nvPr>
        </p:nvSpPr>
        <p:spPr>
          <a:xfrm>
            <a:off x="1367644" y="879562"/>
            <a:ext cx="7272808" cy="648072"/>
          </a:xfrm>
        </p:spPr>
        <p:txBody>
          <a:bodyPr anchor="ctr">
            <a:noAutofit/>
          </a:bodyPr>
          <a:lstStyle>
            <a:lvl1pPr algn="r">
              <a:lnSpc>
                <a:spcPct val="100000"/>
              </a:lnSpc>
              <a:spcBef>
                <a:spcPts val="0"/>
              </a:spcBef>
              <a:buFont typeface="Arial" pitchFamily="34" charset="0"/>
              <a:buNone/>
              <a:defRPr sz="3200" baseline="0"/>
            </a:lvl1pPr>
            <a:lvl2pPr>
              <a:buFont typeface="Arial" pitchFamily="34" charset="0"/>
              <a:buNone/>
              <a:defRPr/>
            </a:lvl2pPr>
            <a:lvl3pPr>
              <a:buFont typeface="Arial" pitchFamily="34" charset="0"/>
              <a:buNone/>
              <a:defRPr/>
            </a:lvl3pPr>
            <a:lvl4pPr>
              <a:buFont typeface="Arial" pitchFamily="34" charset="0"/>
              <a:buNone/>
              <a:defRPr/>
            </a:lvl4pPr>
            <a:lvl5pPr>
              <a:buNone/>
              <a:defRPr/>
            </a:lvl5pPr>
          </a:lstStyle>
          <a:p>
            <a:pPr lvl="0"/>
            <a:r>
              <a:rPr lang="en-US" dirty="0" smtClean="0"/>
              <a:t>Click to edit Master title style</a:t>
            </a:r>
            <a:endParaRPr lang="en-US" dirty="0"/>
          </a:p>
        </p:txBody>
      </p:sp>
      <p:sp>
        <p:nvSpPr>
          <p:cNvPr id="23" name="Text Placeholder 20"/>
          <p:cNvSpPr>
            <a:spLocks noGrp="1"/>
          </p:cNvSpPr>
          <p:nvPr>
            <p:ph type="body" sz="quarter" idx="12" hasCustomPrompt="1"/>
          </p:nvPr>
        </p:nvSpPr>
        <p:spPr>
          <a:xfrm>
            <a:off x="1368425" y="1707654"/>
            <a:ext cx="7272338" cy="468313"/>
          </a:xfrm>
        </p:spPr>
        <p:txBody>
          <a:bodyPr vert="horz" lIns="87916" tIns="43957" rIns="87916" bIns="43957" rtlCol="0" anchor="ctr">
            <a:noAutofit/>
          </a:bodyPr>
          <a:lstStyle>
            <a:lvl1pPr algn="r">
              <a:lnSpc>
                <a:spcPct val="100000"/>
              </a:lnSpc>
              <a:buFont typeface="Arial" pitchFamily="34" charset="0"/>
              <a:buNone/>
              <a:defRPr lang="en-US" sz="2000" b="0" i="0" kern="900" spc="0" baseline="0" dirty="0" smtClean="0">
                <a:solidFill>
                  <a:schemeClr val="tx1"/>
                </a:solidFill>
                <a:latin typeface="+mj-lt"/>
                <a:ea typeface="+mn-ea"/>
                <a:cs typeface="3ds Light"/>
              </a:defRPr>
            </a:lvl1pPr>
          </a:lstStyle>
          <a:p>
            <a:pPr marL="187200" lvl="0" indent="-259200" algn="r" defTabSz="879152" rtl="0" eaLnBrk="1" latinLnBrk="0" hangingPunct="1">
              <a:lnSpc>
                <a:spcPts val="2000"/>
              </a:lnSpc>
              <a:spcBef>
                <a:spcPts val="0"/>
              </a:spcBef>
              <a:buSzPct val="100000"/>
            </a:pPr>
            <a:r>
              <a:rPr lang="en-US" dirty="0" smtClean="0"/>
              <a:t>Click to add subtitle</a:t>
            </a:r>
          </a:p>
        </p:txBody>
      </p:sp>
    </p:spTree>
    <p:extLst>
      <p:ext uri="{BB962C8B-B14F-4D97-AF65-F5344CB8AC3E}">
        <p14:creationId xmlns:p14="http://schemas.microsoft.com/office/powerpoint/2010/main" val="2411753087"/>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ubtitle &amp; Content_CATIA Template_2015">
    <p:spTree>
      <p:nvGrpSpPr>
        <p:cNvPr id="1" name=""/>
        <p:cNvGrpSpPr/>
        <p:nvPr/>
      </p:nvGrpSpPr>
      <p:grpSpPr>
        <a:xfrm>
          <a:off x="0" y="0"/>
          <a:ext cx="0" cy="0"/>
          <a:chOff x="0" y="0"/>
          <a:chExt cx="0" cy="0"/>
        </a:xfrm>
      </p:grpSpPr>
      <p:sp>
        <p:nvSpPr>
          <p:cNvPr id="8" name="Text Placeholder 7"/>
          <p:cNvSpPr>
            <a:spLocks noGrp="1"/>
          </p:cNvSpPr>
          <p:nvPr>
            <p:ph type="body" sz="quarter" idx="14" hasCustomPrompt="1"/>
          </p:nvPr>
        </p:nvSpPr>
        <p:spPr>
          <a:xfrm>
            <a:off x="719572" y="842963"/>
            <a:ext cx="7926407" cy="396549"/>
          </a:xfrm>
        </p:spPr>
        <p:txBody>
          <a:bodyPr wrap="square">
            <a:spAutoFit/>
          </a:bodyPr>
          <a:lstStyle>
            <a:lvl1pPr>
              <a:buFont typeface="Arial" pitchFamily="34" charset="0"/>
              <a:buNone/>
              <a:defRPr baseline="0"/>
            </a:lvl1pPr>
          </a:lstStyle>
          <a:p>
            <a:pPr lvl="0"/>
            <a:r>
              <a:rPr lang="en-US" dirty="0" smtClean="0"/>
              <a:t>Click to add subtitle</a:t>
            </a:r>
            <a:endParaRPr lang="en-US" dirty="0"/>
          </a:p>
        </p:txBody>
      </p:sp>
      <p:sp>
        <p:nvSpPr>
          <p:cNvPr id="5" name="Title 4"/>
          <p:cNvSpPr>
            <a:spLocks noGrp="1"/>
          </p:cNvSpPr>
          <p:nvPr>
            <p:ph type="title"/>
          </p:nvPr>
        </p:nvSpPr>
        <p:spPr>
          <a:xfrm>
            <a:off x="719572" y="361747"/>
            <a:ext cx="7920880" cy="374073"/>
          </a:xfrm>
        </p:spPr>
        <p:txBody>
          <a:bodyPr/>
          <a:lstStyle/>
          <a:p>
            <a:r>
              <a:rPr lang="en-US" dirty="0" smtClean="0"/>
              <a:t>Click to edit Master title style</a:t>
            </a:r>
            <a:endParaRPr lang="en-US" dirty="0"/>
          </a:p>
        </p:txBody>
      </p:sp>
      <p:sp>
        <p:nvSpPr>
          <p:cNvPr id="7" name="Content Placeholder 6"/>
          <p:cNvSpPr>
            <a:spLocks noGrp="1"/>
          </p:cNvSpPr>
          <p:nvPr>
            <p:ph sz="quarter" idx="15"/>
          </p:nvPr>
        </p:nvSpPr>
        <p:spPr>
          <a:xfrm>
            <a:off x="719571" y="1276350"/>
            <a:ext cx="7950899" cy="3167608"/>
          </a:xfrm>
        </p:spPr>
        <p:txBody>
          <a:bodyPr/>
          <a:lstStyle>
            <a:lvl1pPr marL="252000" indent="-252000">
              <a:spcBef>
                <a:spcPts val="800"/>
              </a:spcBef>
              <a:defRPr/>
            </a:lvl1pPr>
            <a:lvl2pPr>
              <a:spcBef>
                <a:spcPts val="600"/>
              </a:spcBef>
              <a:defRPr/>
            </a:lvl2pPr>
            <a:lvl3pPr>
              <a:spcBef>
                <a:spcPts val="400"/>
              </a:spcBef>
              <a:defRPr/>
            </a:lvl3pPr>
            <a:lvl4pPr>
              <a:spcBef>
                <a:spcPts val="400"/>
              </a:spcBef>
              <a:defRPr spc="0" baseline="0"/>
            </a:lvl4pPr>
            <a:lvl5pPr>
              <a:spcBef>
                <a:spcPts val="400"/>
              </a:spcBef>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349257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Content_CATIA Template_2015">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Click to edit Master title style</a:t>
            </a:r>
            <a:endParaRPr lang="en-US"/>
          </a:p>
        </p:txBody>
      </p:sp>
      <p:sp>
        <p:nvSpPr>
          <p:cNvPr id="5" name="Content Placeholder 6"/>
          <p:cNvSpPr>
            <a:spLocks noGrp="1"/>
          </p:cNvSpPr>
          <p:nvPr>
            <p:ph sz="quarter" idx="15"/>
          </p:nvPr>
        </p:nvSpPr>
        <p:spPr>
          <a:xfrm>
            <a:off x="719138" y="879561"/>
            <a:ext cx="7921625" cy="3684501"/>
          </a:xfrm>
        </p:spPr>
        <p:txBody>
          <a:bodyPr/>
          <a:lstStyle>
            <a:lvl4pPr>
              <a:defRPr spc="0" baseline="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144478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ntent_CATIA Template_2015">
    <p:spTree>
      <p:nvGrpSpPr>
        <p:cNvPr id="1" name=""/>
        <p:cNvGrpSpPr/>
        <p:nvPr/>
      </p:nvGrpSpPr>
      <p:grpSpPr>
        <a:xfrm>
          <a:off x="0" y="0"/>
          <a:ext cx="0" cy="0"/>
          <a:chOff x="0" y="0"/>
          <a:chExt cx="0" cy="0"/>
        </a:xfrm>
      </p:grpSpPr>
      <p:sp>
        <p:nvSpPr>
          <p:cNvPr id="2" name="Titre 1"/>
          <p:cNvSpPr>
            <a:spLocks noGrp="1"/>
          </p:cNvSpPr>
          <p:nvPr>
            <p:ph type="title"/>
          </p:nvPr>
        </p:nvSpPr>
        <p:spPr>
          <a:xfrm>
            <a:off x="719572" y="361747"/>
            <a:ext cx="7920880" cy="374073"/>
          </a:xfrm>
        </p:spPr>
        <p:txBody>
          <a:bodyPr/>
          <a:lstStyle>
            <a:lvl1pPr algn="l">
              <a:defRPr baseline="0"/>
            </a:lvl1pPr>
          </a:lstStyle>
          <a:p>
            <a:r>
              <a:rPr lang="en-US" smtClean="0"/>
              <a:t>Click to edit Master title style</a:t>
            </a:r>
            <a:endParaRPr lang="fr-FR" dirty="0"/>
          </a:p>
        </p:txBody>
      </p:sp>
      <p:sp>
        <p:nvSpPr>
          <p:cNvPr id="7" name="Text Placeholder 7"/>
          <p:cNvSpPr>
            <a:spLocks noGrp="1"/>
          </p:cNvSpPr>
          <p:nvPr>
            <p:ph type="body" sz="quarter" idx="14" hasCustomPrompt="1"/>
          </p:nvPr>
        </p:nvSpPr>
        <p:spPr>
          <a:xfrm>
            <a:off x="719139" y="842963"/>
            <a:ext cx="7934324" cy="396549"/>
          </a:xfrm>
        </p:spPr>
        <p:txBody>
          <a:bodyPr wrap="square">
            <a:spAutoFit/>
          </a:bodyPr>
          <a:lstStyle>
            <a:lvl1pPr>
              <a:buFont typeface="Arial" pitchFamily="34" charset="0"/>
              <a:buNone/>
              <a:defRPr/>
            </a:lvl1pPr>
          </a:lstStyle>
          <a:p>
            <a:pPr lvl="0"/>
            <a:r>
              <a:rPr lang="en-US" dirty="0" smtClean="0"/>
              <a:t>Click to add subtitle</a:t>
            </a:r>
            <a:endParaRPr lang="en-US" dirty="0"/>
          </a:p>
        </p:txBody>
      </p:sp>
      <p:sp>
        <p:nvSpPr>
          <p:cNvPr id="6" name="Content Placeholder 6"/>
          <p:cNvSpPr>
            <a:spLocks noGrp="1"/>
          </p:cNvSpPr>
          <p:nvPr>
            <p:ph sz="quarter" idx="15"/>
          </p:nvPr>
        </p:nvSpPr>
        <p:spPr>
          <a:xfrm>
            <a:off x="719139" y="1276349"/>
            <a:ext cx="3840480" cy="3287713"/>
          </a:xfrm>
        </p:spPr>
        <p:txBody>
          <a:bodyPr/>
          <a:lstStyle>
            <a:lvl4pPr>
              <a:defRPr spc="0" baseline="0"/>
            </a:lvl4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Content Placeholder 6"/>
          <p:cNvSpPr>
            <a:spLocks noGrp="1"/>
          </p:cNvSpPr>
          <p:nvPr>
            <p:ph sz="quarter" idx="16"/>
          </p:nvPr>
        </p:nvSpPr>
        <p:spPr>
          <a:xfrm>
            <a:off x="4812983" y="1275606"/>
            <a:ext cx="3840480" cy="3291840"/>
          </a:xfrm>
        </p:spPr>
        <p:txBody>
          <a:bodyPr/>
          <a:lstStyle>
            <a:lvl4pPr>
              <a:defRPr spc="0" baseline="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257230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mp; Subtitle_CATIA Template_2015">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5" name="Text Placeholder 7"/>
          <p:cNvSpPr>
            <a:spLocks noGrp="1"/>
          </p:cNvSpPr>
          <p:nvPr>
            <p:ph type="body" sz="quarter" idx="14" hasCustomPrompt="1"/>
          </p:nvPr>
        </p:nvSpPr>
        <p:spPr>
          <a:xfrm>
            <a:off x="719137" y="842963"/>
            <a:ext cx="7934325" cy="396549"/>
          </a:xfrm>
        </p:spPr>
        <p:txBody>
          <a:bodyPr wrap="square">
            <a:spAutoFit/>
          </a:bodyPr>
          <a:lstStyle>
            <a:lvl1pPr>
              <a:buFont typeface="Arial" pitchFamily="34" charset="0"/>
              <a:buNone/>
              <a:defRPr/>
            </a:lvl1pPr>
          </a:lstStyle>
          <a:p>
            <a:pPr lvl="0"/>
            <a:r>
              <a:rPr lang="en-US" dirty="0" smtClean="0"/>
              <a:t>Click to add subtitle</a:t>
            </a:r>
            <a:endParaRPr lang="en-US" dirty="0"/>
          </a:p>
        </p:txBody>
      </p:sp>
    </p:spTree>
    <p:extLst>
      <p:ext uri="{BB962C8B-B14F-4D97-AF65-F5344CB8AC3E}">
        <p14:creationId xmlns:p14="http://schemas.microsoft.com/office/powerpoint/2010/main" val="36405893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Blue_Corp Template_2015">
    <p:bg>
      <p:bgPr>
        <a:solidFill>
          <a:schemeClr val="accent1"/>
        </a:solidFill>
        <a:effectLst/>
      </p:bgPr>
    </p:bg>
    <p:spTree>
      <p:nvGrpSpPr>
        <p:cNvPr id="1" name=""/>
        <p:cNvGrpSpPr/>
        <p:nvPr/>
      </p:nvGrpSpPr>
      <p:grpSpPr>
        <a:xfrm>
          <a:off x="0" y="0"/>
          <a:ext cx="0" cy="0"/>
          <a:chOff x="0" y="0"/>
          <a:chExt cx="0" cy="0"/>
        </a:xfrm>
      </p:grpSpPr>
      <p:sp>
        <p:nvSpPr>
          <p:cNvPr id="9" name="Titre 1"/>
          <p:cNvSpPr>
            <a:spLocks noGrp="1"/>
          </p:cNvSpPr>
          <p:nvPr>
            <p:ph type="title" hasCustomPrompt="1"/>
          </p:nvPr>
        </p:nvSpPr>
        <p:spPr>
          <a:xfrm>
            <a:off x="3851920" y="891336"/>
            <a:ext cx="4752528" cy="374073"/>
          </a:xfrm>
        </p:spPr>
        <p:txBody>
          <a:bodyPr>
            <a:noAutofit/>
          </a:bodyPr>
          <a:lstStyle>
            <a:lvl1pPr algn="r">
              <a:defRPr lang="en-US" sz="3200" b="0" i="0" kern="1200" spc="0" baseline="0" noProof="0" dirty="0" smtClean="0">
                <a:solidFill>
                  <a:schemeClr val="bg1"/>
                </a:solidFill>
                <a:effectLst/>
                <a:latin typeface="+mj-lt"/>
                <a:ea typeface="+mj-ea"/>
                <a:cs typeface="3ds Light"/>
              </a:defRPr>
            </a:lvl1pPr>
          </a:lstStyle>
          <a:p>
            <a:r>
              <a:rPr lang="en-US" noProof="0" dirty="0" smtClean="0"/>
              <a:t>Click to edit title</a:t>
            </a:r>
            <a:endParaRPr lang="en-US" noProof="0" dirty="0"/>
          </a:p>
        </p:txBody>
      </p:sp>
      <p:sp>
        <p:nvSpPr>
          <p:cNvPr id="15" name="Text Placeholder 14"/>
          <p:cNvSpPr>
            <a:spLocks noGrp="1"/>
          </p:cNvSpPr>
          <p:nvPr>
            <p:ph type="body" sz="quarter" idx="11" hasCustomPrompt="1"/>
          </p:nvPr>
        </p:nvSpPr>
        <p:spPr>
          <a:xfrm>
            <a:off x="4572000" y="1491630"/>
            <a:ext cx="4032250" cy="431800"/>
          </a:xfrm>
        </p:spPr>
        <p:txBody>
          <a:bodyPr anchor="ctr">
            <a:normAutofit/>
          </a:bodyPr>
          <a:lstStyle>
            <a:lvl1pPr algn="r">
              <a:lnSpc>
                <a:spcPct val="100000"/>
              </a:lnSpc>
              <a:spcBef>
                <a:spcPts val="0"/>
              </a:spcBef>
              <a:buFont typeface="Arial" pitchFamily="34" charset="0"/>
              <a:buNone/>
              <a:defRPr sz="2000" baseline="0">
                <a:solidFill>
                  <a:schemeClr val="bg1"/>
                </a:solidFill>
                <a:latin typeface="+mj-lt"/>
              </a:defRPr>
            </a:lvl1pPr>
            <a:lvl2pPr>
              <a:buFont typeface="Arial" pitchFamily="34" charset="0"/>
              <a:buNone/>
              <a:defRPr>
                <a:solidFill>
                  <a:schemeClr val="bg1"/>
                </a:solidFill>
              </a:defRPr>
            </a:lvl2pPr>
            <a:lvl3pPr>
              <a:buFont typeface="Arial" pitchFamily="34" charset="0"/>
              <a:buNone/>
              <a:defRPr>
                <a:solidFill>
                  <a:schemeClr val="bg1"/>
                </a:solidFill>
              </a:defRPr>
            </a:lvl3pPr>
            <a:lvl4pPr>
              <a:buFont typeface="Arial" pitchFamily="34" charset="0"/>
              <a:buNone/>
              <a:defRPr>
                <a:solidFill>
                  <a:schemeClr val="bg1"/>
                </a:solidFill>
              </a:defRPr>
            </a:lvl4pPr>
            <a:lvl5pPr>
              <a:buNone/>
              <a:defRPr>
                <a:solidFill>
                  <a:schemeClr val="bg1"/>
                </a:solidFill>
              </a:defRPr>
            </a:lvl5pPr>
          </a:lstStyle>
          <a:p>
            <a:pPr lvl="0"/>
            <a:r>
              <a:rPr lang="en-US" dirty="0" smtClean="0"/>
              <a:t>Click to add subtitle</a:t>
            </a:r>
            <a:endParaRPr lang="en-US" dirty="0"/>
          </a:p>
        </p:txBody>
      </p:sp>
      <p:sp>
        <p:nvSpPr>
          <p:cNvPr id="14" name="TextBox 13"/>
          <p:cNvSpPr txBox="1"/>
          <p:nvPr userDrawn="1"/>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600" b="1" i="0" cap="none" spc="0" dirty="0" smtClean="0">
                <a:ln>
                  <a:noFill/>
                </a:ln>
                <a:solidFill>
                  <a:schemeClr val="bg1"/>
                </a:solidFill>
                <a:effectLst/>
                <a:latin typeface="Arial Narrow" pitchFamily="34" charset="0"/>
                <a:cs typeface="Arial" pitchFamily="34" charset="0"/>
              </a:rPr>
              <a:t>3DS.COM</a:t>
            </a:r>
            <a:r>
              <a:rPr lang="en-US" sz="600" b="0" cap="none" spc="0" baseline="0" dirty="0" smtClean="0">
                <a:ln>
                  <a:noFill/>
                </a:ln>
                <a:solidFill>
                  <a:schemeClr val="bg1"/>
                </a:solidFill>
                <a:effectLst/>
                <a:latin typeface="Arial Narrow" pitchFamily="34" charset="0"/>
                <a:cs typeface="Arial" pitchFamily="34" charset="0"/>
              </a:rPr>
              <a:t> </a:t>
            </a:r>
            <a:r>
              <a:rPr lang="en-US" sz="600" b="0" cap="none" spc="0" dirty="0" smtClean="0">
                <a:ln>
                  <a:noFill/>
                </a:ln>
                <a:solidFill>
                  <a:schemeClr val="bg1"/>
                </a:solidFill>
                <a:effectLst/>
                <a:latin typeface="Arial Narrow" pitchFamily="34" charset="0"/>
                <a:cs typeface="Arial" pitchFamily="34" charset="0"/>
              </a:rPr>
              <a:t>© </a:t>
            </a:r>
            <a:r>
              <a:rPr lang="en-US" sz="600" b="0" cap="none" spc="0" dirty="0" err="1" smtClean="0">
                <a:ln>
                  <a:noFill/>
                </a:ln>
                <a:solidFill>
                  <a:schemeClr val="bg1"/>
                </a:solidFill>
                <a:effectLst/>
                <a:latin typeface="Arial Narrow" pitchFamily="34" charset="0"/>
                <a:cs typeface="Arial" pitchFamily="34" charset="0"/>
              </a:rPr>
              <a:t>Dassault</a:t>
            </a:r>
            <a:r>
              <a:rPr lang="en-US" sz="600" b="0" cap="none" spc="0" dirty="0" smtClean="0">
                <a:ln>
                  <a:noFill/>
                </a:ln>
                <a:solidFill>
                  <a:schemeClr val="bg1"/>
                </a:solidFill>
                <a:effectLst/>
                <a:latin typeface="Arial Narrow" pitchFamily="34" charset="0"/>
                <a:cs typeface="Arial" pitchFamily="34" charset="0"/>
              </a:rPr>
              <a:t> </a:t>
            </a:r>
            <a:r>
              <a:rPr lang="en-US" sz="600" b="0" cap="none" spc="0" dirty="0" err="1" smtClean="0">
                <a:ln>
                  <a:noFill/>
                </a:ln>
                <a:solidFill>
                  <a:schemeClr val="bg1"/>
                </a:solidFill>
                <a:effectLst/>
                <a:latin typeface="Arial Narrow" pitchFamily="34" charset="0"/>
                <a:cs typeface="Arial" pitchFamily="34" charset="0"/>
              </a:rPr>
              <a:t>Systèmes</a:t>
            </a:r>
            <a:r>
              <a:rPr lang="en-US" sz="600" b="0" cap="none" spc="0" dirty="0" smtClean="0">
                <a:ln>
                  <a:noFill/>
                </a:ln>
                <a:solidFill>
                  <a:schemeClr val="bg1"/>
                </a:solidFill>
                <a:effectLst/>
                <a:latin typeface="Arial Narrow" pitchFamily="34" charset="0"/>
                <a:cs typeface="Arial" pitchFamily="34" charset="0"/>
              </a:rPr>
              <a:t> | </a:t>
            </a:r>
            <a:r>
              <a:rPr lang="en-US" sz="600" b="0" cap="none" spc="0" noProof="0" dirty="0" smtClean="0">
                <a:ln>
                  <a:noFill/>
                </a:ln>
                <a:solidFill>
                  <a:schemeClr val="bg1"/>
                </a:solidFill>
                <a:effectLst/>
                <a:latin typeface="Arial Narrow" pitchFamily="34" charset="0"/>
                <a:cs typeface="Arial" pitchFamily="34" charset="0"/>
              </a:rPr>
              <a:t>Confidential</a:t>
            </a:r>
            <a:r>
              <a:rPr lang="en-US" sz="600" b="0" cap="none" spc="0" dirty="0" smtClean="0">
                <a:ln>
                  <a:noFill/>
                </a:ln>
                <a:solidFill>
                  <a:schemeClr val="bg1"/>
                </a:solidFill>
                <a:effectLst/>
                <a:latin typeface="Arial Narrow" pitchFamily="34" charset="0"/>
                <a:cs typeface="Arial" pitchFamily="34" charset="0"/>
              </a:rPr>
              <a:t> Information | </a:t>
            </a:r>
            <a:fld id="{7932CEB9-7706-4840-A8AE-48D24CB336EF}" type="datetimeFigureOut">
              <a:rPr lang="en-US" sz="600" b="0" cap="none" spc="0" smtClean="0">
                <a:ln>
                  <a:noFill/>
                </a:ln>
                <a:solidFill>
                  <a:schemeClr val="bg1"/>
                </a:solidFill>
                <a:effectLst/>
                <a:latin typeface="Arial Narrow" pitchFamily="34" charset="0"/>
                <a:cs typeface="Arial" pitchFamily="34" charset="0"/>
              </a:rPr>
              <a:pPr marL="0" marR="0" indent="0" algn="ctr" defTabSz="914400" rtl="0" eaLnBrk="1" fontAlgn="auto" latinLnBrk="0" hangingPunct="1">
                <a:lnSpc>
                  <a:spcPct val="100000"/>
                </a:lnSpc>
                <a:spcBef>
                  <a:spcPts val="0"/>
                </a:spcBef>
                <a:spcAft>
                  <a:spcPts val="0"/>
                </a:spcAft>
                <a:buClrTx/>
                <a:buSzTx/>
                <a:buFontTx/>
                <a:buNone/>
                <a:tabLst/>
                <a:defRPr/>
              </a:pPr>
              <a:t>7/20/2016</a:t>
            </a:fld>
            <a:r>
              <a:rPr lang="en-US" sz="600" b="0" cap="none" spc="0" dirty="0" smtClean="0">
                <a:ln>
                  <a:noFill/>
                </a:ln>
                <a:solidFill>
                  <a:schemeClr val="bg1"/>
                </a:solidFill>
                <a:effectLst/>
                <a:latin typeface="Arial Narrow" pitchFamily="34" charset="0"/>
                <a:cs typeface="Arial" pitchFamily="34" charset="0"/>
              </a:rPr>
              <a:t> | ref.: 3DS_Document_2015</a:t>
            </a:r>
            <a:endParaRPr lang="en-US" sz="600" b="0" cap="none" spc="0" dirty="0">
              <a:ln>
                <a:noFill/>
              </a:ln>
              <a:solidFill>
                <a:schemeClr val="bg1"/>
              </a:solidFill>
              <a:effectLst/>
              <a:latin typeface="Arial Narrow" pitchFamily="34" charset="0"/>
              <a:cs typeface="Arial" pitchFamily="34" charset="0"/>
            </a:endParaRP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5786" y="903515"/>
            <a:ext cx="2919743" cy="3450051"/>
          </a:xfrm>
          <a:prstGeom prst="rect">
            <a:avLst/>
          </a:prstGeom>
        </p:spPr>
      </p:pic>
    </p:spTree>
    <p:extLst>
      <p:ext uri="{BB962C8B-B14F-4D97-AF65-F5344CB8AC3E}">
        <p14:creationId xmlns:p14="http://schemas.microsoft.com/office/powerpoint/2010/main" val="536284736"/>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_CATIA Template_2015">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lvl1pPr>
              <a:defRPr baseline="0"/>
            </a:lvl1pPr>
          </a:lstStyle>
          <a:p>
            <a:r>
              <a:rPr lang="en-US" smtClean="0"/>
              <a:t>Click to edit Master title style</a:t>
            </a:r>
            <a:endParaRPr lang="en-US" dirty="0"/>
          </a:p>
        </p:txBody>
      </p:sp>
    </p:spTree>
    <p:extLst>
      <p:ext uri="{BB962C8B-B14F-4D97-AF65-F5344CB8AC3E}">
        <p14:creationId xmlns:p14="http://schemas.microsoft.com/office/powerpoint/2010/main" val="33148965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_CATIA Template_2015">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19130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ack Cover_CATIA Template_2015">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39975" y="41011"/>
            <a:ext cx="4464050" cy="4451853"/>
          </a:xfrm>
          <a:prstGeom prst="rect">
            <a:avLst/>
          </a:prstGeom>
        </p:spPr>
      </p:pic>
    </p:spTree>
    <p:extLst>
      <p:ext uri="{BB962C8B-B14F-4D97-AF65-F5344CB8AC3E}">
        <p14:creationId xmlns:p14="http://schemas.microsoft.com/office/powerpoint/2010/main" val="39649568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le Slide_SOLIDWORKS Template_2015">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5786" y="903515"/>
            <a:ext cx="2919743" cy="3450051"/>
          </a:xfrm>
          <a:prstGeom prst="rect">
            <a:avLst/>
          </a:prstGeom>
        </p:spPr>
      </p:pic>
      <p:sp>
        <p:nvSpPr>
          <p:cNvPr id="12" name="Titre 1"/>
          <p:cNvSpPr>
            <a:spLocks noGrp="1"/>
          </p:cNvSpPr>
          <p:nvPr>
            <p:ph type="title" hasCustomPrompt="1"/>
          </p:nvPr>
        </p:nvSpPr>
        <p:spPr>
          <a:xfrm>
            <a:off x="3851920" y="891336"/>
            <a:ext cx="4752528" cy="374073"/>
          </a:xfrm>
        </p:spPr>
        <p:txBody>
          <a:bodyPr>
            <a:noAutofit/>
          </a:bodyPr>
          <a:lstStyle>
            <a:lvl1pPr algn="r">
              <a:defRPr lang="en-US" sz="3200" b="0" i="0" kern="1200" spc="0" baseline="0" noProof="0" dirty="0" smtClean="0">
                <a:solidFill>
                  <a:schemeClr val="tx1"/>
                </a:solidFill>
                <a:effectLst/>
                <a:latin typeface="+mj-lt"/>
                <a:ea typeface="+mj-ea"/>
                <a:cs typeface="3ds Light"/>
              </a:defRPr>
            </a:lvl1pPr>
          </a:lstStyle>
          <a:p>
            <a:r>
              <a:rPr lang="en-US" noProof="0" dirty="0" smtClean="0"/>
              <a:t>Click to edit title</a:t>
            </a:r>
            <a:endParaRPr lang="en-US" noProof="0" dirty="0"/>
          </a:p>
        </p:txBody>
      </p:sp>
      <p:sp>
        <p:nvSpPr>
          <p:cNvPr id="9" name="Text Placeholder 14"/>
          <p:cNvSpPr>
            <a:spLocks noGrp="1"/>
          </p:cNvSpPr>
          <p:nvPr>
            <p:ph type="body" sz="quarter" idx="11" hasCustomPrompt="1"/>
          </p:nvPr>
        </p:nvSpPr>
        <p:spPr>
          <a:xfrm>
            <a:off x="4572000" y="1491630"/>
            <a:ext cx="4032250" cy="431800"/>
          </a:xfrm>
        </p:spPr>
        <p:txBody>
          <a:bodyPr anchor="ctr">
            <a:noAutofit/>
          </a:bodyPr>
          <a:lstStyle>
            <a:lvl1pPr algn="r">
              <a:lnSpc>
                <a:spcPct val="100000"/>
              </a:lnSpc>
              <a:spcBef>
                <a:spcPts val="0"/>
              </a:spcBef>
              <a:buFont typeface="Arial" pitchFamily="34" charset="0"/>
              <a:buNone/>
              <a:defRPr sz="2000" kern="900" spc="0" baseline="0">
                <a:solidFill>
                  <a:schemeClr val="tx1"/>
                </a:solidFill>
              </a:defRPr>
            </a:lvl1pPr>
            <a:lvl2pPr>
              <a:buFont typeface="Arial" pitchFamily="34" charset="0"/>
              <a:buNone/>
              <a:defRPr>
                <a:solidFill>
                  <a:schemeClr val="bg1"/>
                </a:solidFill>
              </a:defRPr>
            </a:lvl2pPr>
            <a:lvl3pPr>
              <a:buFont typeface="Arial" pitchFamily="34" charset="0"/>
              <a:buNone/>
              <a:defRPr>
                <a:solidFill>
                  <a:schemeClr val="bg1"/>
                </a:solidFill>
              </a:defRPr>
            </a:lvl3pPr>
            <a:lvl4pPr>
              <a:buFont typeface="Arial" pitchFamily="34" charset="0"/>
              <a:buNone/>
              <a:defRPr>
                <a:solidFill>
                  <a:schemeClr val="bg1"/>
                </a:solidFill>
              </a:defRPr>
            </a:lvl4pPr>
            <a:lvl5pPr>
              <a:buNone/>
              <a:defRPr>
                <a:solidFill>
                  <a:schemeClr val="bg1"/>
                </a:solidFill>
              </a:defRPr>
            </a:lvl5pPr>
          </a:lstStyle>
          <a:p>
            <a:pPr lvl="0"/>
            <a:r>
              <a:rPr lang="en-US" dirty="0" smtClean="0"/>
              <a:t>Click to add subtitle</a:t>
            </a:r>
            <a:endParaRPr lang="en-US" dirty="0"/>
          </a:p>
        </p:txBody>
      </p:sp>
      <p:sp>
        <p:nvSpPr>
          <p:cNvPr id="13" name="TextBox 12"/>
          <p:cNvSpPr txBox="1"/>
          <p:nvPr userDrawn="1"/>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b="1" i="0" cap="none" spc="0" dirty="0" smtClean="0">
                <a:ln>
                  <a:noFill/>
                </a:ln>
                <a:solidFill>
                  <a:srgbClr val="005386"/>
                </a:solidFill>
                <a:effectLst/>
                <a:latin typeface="Arial Narrow" pitchFamily="34" charset="0"/>
                <a:cs typeface="Arial" pitchFamily="34" charset="0"/>
              </a:rPr>
              <a:t>3DS.COM</a:t>
            </a:r>
            <a:r>
              <a:rPr lang="en-US" sz="600" b="1" i="0" cap="none" spc="0" dirty="0" smtClean="0">
                <a:ln>
                  <a:noFill/>
                </a:ln>
                <a:solidFill>
                  <a:schemeClr val="accent4"/>
                </a:solidFill>
                <a:effectLst/>
                <a:latin typeface="Arial Narrow" pitchFamily="34" charset="0"/>
                <a:cs typeface="Arial" pitchFamily="34" charset="0"/>
              </a:rPr>
              <a:t> </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Dassault</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Systèmes</a:t>
            </a:r>
            <a:r>
              <a:rPr lang="en-US" sz="600" b="0" cap="none" spc="0" dirty="0" smtClean="0">
                <a:ln>
                  <a:noFill/>
                </a:ln>
                <a:solidFill>
                  <a:srgbClr val="005386"/>
                </a:solidFill>
                <a:effectLst/>
                <a:latin typeface="Arial Narrow" pitchFamily="34" charset="0"/>
                <a:cs typeface="Arial" pitchFamily="34" charset="0"/>
              </a:rPr>
              <a:t> | </a:t>
            </a:r>
            <a:r>
              <a:rPr lang="en-US" sz="600" b="0" cap="none" spc="0" noProof="0" dirty="0" smtClean="0">
                <a:ln>
                  <a:noFill/>
                </a:ln>
                <a:solidFill>
                  <a:srgbClr val="005386"/>
                </a:solidFill>
                <a:effectLst/>
                <a:latin typeface="Arial Narrow" pitchFamily="34" charset="0"/>
                <a:cs typeface="Arial" pitchFamily="34" charset="0"/>
              </a:rPr>
              <a:t>Confidential</a:t>
            </a:r>
            <a:r>
              <a:rPr lang="en-US" sz="600" b="0" cap="none" spc="0" dirty="0" smtClean="0">
                <a:ln>
                  <a:noFill/>
                </a:ln>
                <a:solidFill>
                  <a:srgbClr val="005386"/>
                </a:solidFill>
                <a:effectLst/>
                <a:latin typeface="Arial Narrow" pitchFamily="34" charset="0"/>
                <a:cs typeface="Arial" pitchFamily="34" charset="0"/>
              </a:rPr>
              <a:t> Information | </a:t>
            </a:r>
            <a:fld id="{7932CEB9-7706-4840-A8AE-48D24CB336EF}" type="datetimeFigureOut">
              <a:rPr lang="en-US" sz="600" b="0" cap="none" spc="0" smtClean="0">
                <a:ln>
                  <a:noFill/>
                </a:ln>
                <a:solidFill>
                  <a:srgbClr val="005386"/>
                </a:solidFill>
                <a:effectLst/>
                <a:latin typeface="Arial Narrow" pitchFamily="34" charset="0"/>
                <a:cs typeface="Arial" pitchFamily="34" charset="0"/>
              </a:rPr>
              <a:pPr algn="ctr"/>
              <a:t>7/20/2016</a:t>
            </a:fld>
            <a:r>
              <a:rPr lang="en-US" sz="600" b="0" cap="none" spc="0" dirty="0" smtClean="0">
                <a:ln>
                  <a:noFill/>
                </a:ln>
                <a:solidFill>
                  <a:srgbClr val="005386"/>
                </a:solidFill>
                <a:effectLst/>
                <a:latin typeface="Arial Narrow" pitchFamily="34" charset="0"/>
                <a:cs typeface="Arial" pitchFamily="34" charset="0"/>
              </a:rPr>
              <a:t> | ref.: 3DS_Document_2015</a:t>
            </a:r>
            <a:endParaRPr lang="en-US" sz="600" b="0" cap="none" spc="0" dirty="0">
              <a:ln>
                <a:noFill/>
              </a:ln>
              <a:solidFill>
                <a:srgbClr val="005386"/>
              </a:solidFill>
              <a:effectLst/>
              <a:latin typeface="Arial Narrow" pitchFamily="34" charset="0"/>
              <a:cs typeface="Arial"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992079" y="4719511"/>
            <a:ext cx="2580927" cy="243820"/>
          </a:xfrm>
          <a:prstGeom prst="rect">
            <a:avLst/>
          </a:prstGeom>
        </p:spPr>
      </p:pic>
    </p:spTree>
    <p:extLst>
      <p:ext uri="{BB962C8B-B14F-4D97-AF65-F5344CB8AC3E}">
        <p14:creationId xmlns:p14="http://schemas.microsoft.com/office/powerpoint/2010/main" val="811334196"/>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Title Slide Blue_SOLIDWORKS Template_2015">
    <p:bg>
      <p:bgPr>
        <a:solidFill>
          <a:schemeClr val="accent1"/>
        </a:solidFill>
        <a:effectLst/>
      </p:bgPr>
    </p:bg>
    <p:spTree>
      <p:nvGrpSpPr>
        <p:cNvPr id="1" name=""/>
        <p:cNvGrpSpPr/>
        <p:nvPr/>
      </p:nvGrpSpPr>
      <p:grpSpPr>
        <a:xfrm>
          <a:off x="0" y="0"/>
          <a:ext cx="0" cy="0"/>
          <a:chOff x="0" y="0"/>
          <a:chExt cx="0" cy="0"/>
        </a:xfrm>
      </p:grpSpPr>
      <p:sp>
        <p:nvSpPr>
          <p:cNvPr id="9" name="Titre 1"/>
          <p:cNvSpPr>
            <a:spLocks noGrp="1"/>
          </p:cNvSpPr>
          <p:nvPr>
            <p:ph type="title" hasCustomPrompt="1"/>
          </p:nvPr>
        </p:nvSpPr>
        <p:spPr>
          <a:xfrm>
            <a:off x="3851920" y="891336"/>
            <a:ext cx="4752528" cy="374073"/>
          </a:xfrm>
        </p:spPr>
        <p:txBody>
          <a:bodyPr>
            <a:noAutofit/>
          </a:bodyPr>
          <a:lstStyle>
            <a:lvl1pPr algn="r">
              <a:defRPr lang="en-US" sz="3200" b="0" i="0" kern="1200" spc="0" baseline="0" noProof="0" dirty="0" smtClean="0">
                <a:solidFill>
                  <a:schemeClr val="bg1"/>
                </a:solidFill>
                <a:effectLst/>
                <a:latin typeface="+mj-lt"/>
                <a:ea typeface="+mj-ea"/>
                <a:cs typeface="3ds Light"/>
              </a:defRPr>
            </a:lvl1pPr>
          </a:lstStyle>
          <a:p>
            <a:r>
              <a:rPr lang="en-US" noProof="0" dirty="0" smtClean="0"/>
              <a:t>Click to edit title</a:t>
            </a:r>
            <a:endParaRPr lang="en-US" noProof="0" dirty="0"/>
          </a:p>
        </p:txBody>
      </p:sp>
      <p:sp>
        <p:nvSpPr>
          <p:cNvPr id="15" name="Text Placeholder 14"/>
          <p:cNvSpPr>
            <a:spLocks noGrp="1"/>
          </p:cNvSpPr>
          <p:nvPr>
            <p:ph type="body" sz="quarter" idx="11" hasCustomPrompt="1"/>
          </p:nvPr>
        </p:nvSpPr>
        <p:spPr>
          <a:xfrm>
            <a:off x="4572000" y="1491630"/>
            <a:ext cx="4032250" cy="431800"/>
          </a:xfrm>
        </p:spPr>
        <p:txBody>
          <a:bodyPr anchor="ctr">
            <a:normAutofit/>
          </a:bodyPr>
          <a:lstStyle>
            <a:lvl1pPr algn="r">
              <a:lnSpc>
                <a:spcPct val="100000"/>
              </a:lnSpc>
              <a:spcBef>
                <a:spcPts val="0"/>
              </a:spcBef>
              <a:buFont typeface="Arial" pitchFamily="34" charset="0"/>
              <a:buNone/>
              <a:defRPr sz="2000" baseline="0">
                <a:solidFill>
                  <a:schemeClr val="bg1"/>
                </a:solidFill>
                <a:latin typeface="+mj-lt"/>
              </a:defRPr>
            </a:lvl1pPr>
            <a:lvl2pPr>
              <a:buFont typeface="Arial" pitchFamily="34" charset="0"/>
              <a:buNone/>
              <a:defRPr>
                <a:solidFill>
                  <a:schemeClr val="bg1"/>
                </a:solidFill>
              </a:defRPr>
            </a:lvl2pPr>
            <a:lvl3pPr>
              <a:buFont typeface="Arial" pitchFamily="34" charset="0"/>
              <a:buNone/>
              <a:defRPr>
                <a:solidFill>
                  <a:schemeClr val="bg1"/>
                </a:solidFill>
              </a:defRPr>
            </a:lvl3pPr>
            <a:lvl4pPr>
              <a:buFont typeface="Arial" pitchFamily="34" charset="0"/>
              <a:buNone/>
              <a:defRPr>
                <a:solidFill>
                  <a:schemeClr val="bg1"/>
                </a:solidFill>
              </a:defRPr>
            </a:lvl4pPr>
            <a:lvl5pPr>
              <a:buNone/>
              <a:defRPr>
                <a:solidFill>
                  <a:schemeClr val="bg1"/>
                </a:solidFill>
              </a:defRPr>
            </a:lvl5pPr>
          </a:lstStyle>
          <a:p>
            <a:pPr lvl="0"/>
            <a:r>
              <a:rPr lang="en-US" dirty="0" smtClean="0"/>
              <a:t>Click to add subtitle</a:t>
            </a:r>
            <a:endParaRPr lang="en-US" dirty="0"/>
          </a:p>
        </p:txBody>
      </p:sp>
      <p:sp>
        <p:nvSpPr>
          <p:cNvPr id="14" name="TextBox 13"/>
          <p:cNvSpPr txBox="1"/>
          <p:nvPr userDrawn="1"/>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600" b="1" i="0" cap="none" spc="0" dirty="0" smtClean="0">
                <a:ln>
                  <a:noFill/>
                </a:ln>
                <a:solidFill>
                  <a:schemeClr val="bg1"/>
                </a:solidFill>
                <a:effectLst/>
                <a:latin typeface="Arial Narrow" pitchFamily="34" charset="0"/>
                <a:cs typeface="Arial" pitchFamily="34" charset="0"/>
              </a:rPr>
              <a:t>3DS.COM</a:t>
            </a:r>
            <a:r>
              <a:rPr lang="en-US" sz="600" b="0" cap="none" spc="0" baseline="0" dirty="0" smtClean="0">
                <a:ln>
                  <a:noFill/>
                </a:ln>
                <a:solidFill>
                  <a:schemeClr val="bg1"/>
                </a:solidFill>
                <a:effectLst/>
                <a:latin typeface="Arial Narrow" pitchFamily="34" charset="0"/>
                <a:cs typeface="Arial" pitchFamily="34" charset="0"/>
              </a:rPr>
              <a:t> </a:t>
            </a:r>
            <a:r>
              <a:rPr lang="en-US" sz="600" b="0" cap="none" spc="0" dirty="0" smtClean="0">
                <a:ln>
                  <a:noFill/>
                </a:ln>
                <a:solidFill>
                  <a:schemeClr val="bg1"/>
                </a:solidFill>
                <a:effectLst/>
                <a:latin typeface="Arial Narrow" pitchFamily="34" charset="0"/>
                <a:cs typeface="Arial" pitchFamily="34" charset="0"/>
              </a:rPr>
              <a:t>© </a:t>
            </a:r>
            <a:r>
              <a:rPr lang="en-US" sz="600" b="0" cap="none" spc="0" dirty="0" err="1" smtClean="0">
                <a:ln>
                  <a:noFill/>
                </a:ln>
                <a:solidFill>
                  <a:schemeClr val="bg1"/>
                </a:solidFill>
                <a:effectLst/>
                <a:latin typeface="Arial Narrow" pitchFamily="34" charset="0"/>
                <a:cs typeface="Arial" pitchFamily="34" charset="0"/>
              </a:rPr>
              <a:t>Dassault</a:t>
            </a:r>
            <a:r>
              <a:rPr lang="en-US" sz="600" b="0" cap="none" spc="0" dirty="0" smtClean="0">
                <a:ln>
                  <a:noFill/>
                </a:ln>
                <a:solidFill>
                  <a:schemeClr val="bg1"/>
                </a:solidFill>
                <a:effectLst/>
                <a:latin typeface="Arial Narrow" pitchFamily="34" charset="0"/>
                <a:cs typeface="Arial" pitchFamily="34" charset="0"/>
              </a:rPr>
              <a:t> </a:t>
            </a:r>
            <a:r>
              <a:rPr lang="en-US" sz="600" b="0" cap="none" spc="0" dirty="0" err="1" smtClean="0">
                <a:ln>
                  <a:noFill/>
                </a:ln>
                <a:solidFill>
                  <a:schemeClr val="bg1"/>
                </a:solidFill>
                <a:effectLst/>
                <a:latin typeface="Arial Narrow" pitchFamily="34" charset="0"/>
                <a:cs typeface="Arial" pitchFamily="34" charset="0"/>
              </a:rPr>
              <a:t>Systèmes</a:t>
            </a:r>
            <a:r>
              <a:rPr lang="en-US" sz="600" b="0" cap="none" spc="0" dirty="0" smtClean="0">
                <a:ln>
                  <a:noFill/>
                </a:ln>
                <a:solidFill>
                  <a:schemeClr val="bg1"/>
                </a:solidFill>
                <a:effectLst/>
                <a:latin typeface="Arial Narrow" pitchFamily="34" charset="0"/>
                <a:cs typeface="Arial" pitchFamily="34" charset="0"/>
              </a:rPr>
              <a:t> | </a:t>
            </a:r>
            <a:r>
              <a:rPr lang="en-US" sz="600" b="0" cap="none" spc="0" noProof="0" dirty="0" smtClean="0">
                <a:ln>
                  <a:noFill/>
                </a:ln>
                <a:solidFill>
                  <a:schemeClr val="bg1"/>
                </a:solidFill>
                <a:effectLst/>
                <a:latin typeface="Arial Narrow" pitchFamily="34" charset="0"/>
                <a:cs typeface="Arial" pitchFamily="34" charset="0"/>
              </a:rPr>
              <a:t>Confidential</a:t>
            </a:r>
            <a:r>
              <a:rPr lang="en-US" sz="600" b="0" cap="none" spc="0" dirty="0" smtClean="0">
                <a:ln>
                  <a:noFill/>
                </a:ln>
                <a:solidFill>
                  <a:schemeClr val="bg1"/>
                </a:solidFill>
                <a:effectLst/>
                <a:latin typeface="Arial Narrow" pitchFamily="34" charset="0"/>
                <a:cs typeface="Arial" pitchFamily="34" charset="0"/>
              </a:rPr>
              <a:t> Information | </a:t>
            </a:r>
            <a:fld id="{7932CEB9-7706-4840-A8AE-48D24CB336EF}" type="datetimeFigureOut">
              <a:rPr lang="en-US" sz="600" b="0" cap="none" spc="0" smtClean="0">
                <a:ln>
                  <a:noFill/>
                </a:ln>
                <a:solidFill>
                  <a:schemeClr val="bg1"/>
                </a:solidFill>
                <a:effectLst/>
                <a:latin typeface="Arial Narrow" pitchFamily="34" charset="0"/>
                <a:cs typeface="Arial" pitchFamily="34" charset="0"/>
              </a:rPr>
              <a:pPr marL="0" marR="0" indent="0" algn="ctr" defTabSz="914400" rtl="0" eaLnBrk="1" fontAlgn="auto" latinLnBrk="0" hangingPunct="1">
                <a:lnSpc>
                  <a:spcPct val="100000"/>
                </a:lnSpc>
                <a:spcBef>
                  <a:spcPts val="0"/>
                </a:spcBef>
                <a:spcAft>
                  <a:spcPts val="0"/>
                </a:spcAft>
                <a:buClrTx/>
                <a:buSzTx/>
                <a:buFontTx/>
                <a:buNone/>
                <a:tabLst/>
                <a:defRPr/>
              </a:pPr>
              <a:t>7/20/2016</a:t>
            </a:fld>
            <a:r>
              <a:rPr lang="en-US" sz="600" b="0" cap="none" spc="0" dirty="0" smtClean="0">
                <a:ln>
                  <a:noFill/>
                </a:ln>
                <a:solidFill>
                  <a:schemeClr val="bg1"/>
                </a:solidFill>
                <a:effectLst/>
                <a:latin typeface="Arial Narrow" pitchFamily="34" charset="0"/>
                <a:cs typeface="Arial" pitchFamily="34" charset="0"/>
              </a:rPr>
              <a:t> | ref.: 3DS_Document_2015</a:t>
            </a:r>
            <a:endParaRPr lang="en-US" sz="600" b="0" cap="none" spc="0" dirty="0">
              <a:ln>
                <a:noFill/>
              </a:ln>
              <a:solidFill>
                <a:schemeClr val="bg1"/>
              </a:solidFill>
              <a:effectLst/>
              <a:latin typeface="Arial Narrow" pitchFamily="34" charset="0"/>
              <a:cs typeface="Arial" pitchFamily="34" charset="0"/>
            </a:endParaRP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5786" y="903515"/>
            <a:ext cx="2919743" cy="3450051"/>
          </a:xfrm>
          <a:prstGeom prst="rect">
            <a:avLst/>
          </a:prstGeom>
        </p:spPr>
      </p:pic>
    </p:spTree>
    <p:extLst>
      <p:ext uri="{BB962C8B-B14F-4D97-AF65-F5344CB8AC3E}">
        <p14:creationId xmlns:p14="http://schemas.microsoft.com/office/powerpoint/2010/main" val="3017533742"/>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Agenda Slide_SOLIDWORKS Template_2015">
    <p:spTree>
      <p:nvGrpSpPr>
        <p:cNvPr id="1" name=""/>
        <p:cNvGrpSpPr/>
        <p:nvPr/>
      </p:nvGrpSpPr>
      <p:grpSpPr>
        <a:xfrm>
          <a:off x="0" y="0"/>
          <a:ext cx="0" cy="0"/>
          <a:chOff x="0" y="0"/>
          <a:chExt cx="0" cy="0"/>
        </a:xfrm>
      </p:grpSpPr>
      <p:sp>
        <p:nvSpPr>
          <p:cNvPr id="4" name="Espace réservé du texte 5"/>
          <p:cNvSpPr>
            <a:spLocks noGrp="1"/>
          </p:cNvSpPr>
          <p:nvPr>
            <p:ph type="body" sz="quarter" idx="11" hasCustomPrompt="1"/>
          </p:nvPr>
        </p:nvSpPr>
        <p:spPr>
          <a:xfrm>
            <a:off x="729343" y="1131670"/>
            <a:ext cx="7924119" cy="360000"/>
          </a:xfrm>
          <a:solidFill>
            <a:schemeClr val="tx1"/>
          </a:solidFill>
        </p:spPr>
        <p:txBody>
          <a:bodyPr lIns="288000" tIns="36000" rIns="72000" bIns="36000" anchor="ctr"/>
          <a:lstStyle>
            <a:lvl1pPr marL="0" indent="0">
              <a:spcBef>
                <a:spcPts val="0"/>
              </a:spcBef>
              <a:buNone/>
              <a:defRPr baseline="0">
                <a:solidFill>
                  <a:schemeClr val="bg1"/>
                </a:solidFill>
              </a:defRPr>
            </a:lvl1pPr>
          </a:lstStyle>
          <a:p>
            <a:pPr lvl="0"/>
            <a:r>
              <a:rPr lang="en-US" noProof="0" smtClean="0"/>
              <a:t>First item</a:t>
            </a:r>
            <a:endParaRPr lang="en-US" noProof="0"/>
          </a:p>
        </p:txBody>
      </p:sp>
      <p:sp>
        <p:nvSpPr>
          <p:cNvPr id="6" name="Espace réservé du texte 5"/>
          <p:cNvSpPr>
            <a:spLocks noGrp="1"/>
          </p:cNvSpPr>
          <p:nvPr>
            <p:ph type="body" sz="quarter" idx="13" hasCustomPrompt="1"/>
          </p:nvPr>
        </p:nvSpPr>
        <p:spPr>
          <a:xfrm>
            <a:off x="729343" y="1668708"/>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Second item</a:t>
            </a:r>
            <a:endParaRPr lang="en-US" noProof="0"/>
          </a:p>
        </p:txBody>
      </p:sp>
      <p:sp>
        <p:nvSpPr>
          <p:cNvPr id="8" name="Espace réservé du texte 5"/>
          <p:cNvSpPr>
            <a:spLocks noGrp="1"/>
          </p:cNvSpPr>
          <p:nvPr>
            <p:ph type="body" sz="quarter" idx="15" hasCustomPrompt="1"/>
          </p:nvPr>
        </p:nvSpPr>
        <p:spPr>
          <a:xfrm>
            <a:off x="729343" y="221175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Third item</a:t>
            </a:r>
            <a:endParaRPr lang="en-US" noProof="0"/>
          </a:p>
        </p:txBody>
      </p:sp>
      <p:sp>
        <p:nvSpPr>
          <p:cNvPr id="10" name="Espace réservé du texte 5"/>
          <p:cNvSpPr>
            <a:spLocks noGrp="1"/>
          </p:cNvSpPr>
          <p:nvPr>
            <p:ph type="body" sz="quarter" idx="17" hasCustomPrompt="1"/>
          </p:nvPr>
        </p:nvSpPr>
        <p:spPr>
          <a:xfrm>
            <a:off x="729343" y="275181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Fourth item</a:t>
            </a:r>
            <a:endParaRPr lang="en-US" noProof="0"/>
          </a:p>
        </p:txBody>
      </p:sp>
      <p:sp>
        <p:nvSpPr>
          <p:cNvPr id="12" name="Espace réservé du texte 5"/>
          <p:cNvSpPr>
            <a:spLocks noGrp="1"/>
          </p:cNvSpPr>
          <p:nvPr>
            <p:ph type="body" sz="quarter" idx="19" hasCustomPrompt="1"/>
          </p:nvPr>
        </p:nvSpPr>
        <p:spPr>
          <a:xfrm>
            <a:off x="729343" y="329187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Fifth item</a:t>
            </a:r>
            <a:endParaRPr lang="en-US" noProof="0"/>
          </a:p>
        </p:txBody>
      </p:sp>
      <p:sp>
        <p:nvSpPr>
          <p:cNvPr id="14" name="Espace réservé du texte 5"/>
          <p:cNvSpPr>
            <a:spLocks noGrp="1"/>
          </p:cNvSpPr>
          <p:nvPr>
            <p:ph type="body" sz="quarter" idx="21" hasCustomPrompt="1"/>
          </p:nvPr>
        </p:nvSpPr>
        <p:spPr>
          <a:xfrm>
            <a:off x="729343" y="383193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Sixth item</a:t>
            </a:r>
            <a:endParaRPr lang="en-US" noProof="0"/>
          </a:p>
        </p:txBody>
      </p:sp>
      <p:sp>
        <p:nvSpPr>
          <p:cNvPr id="16" name="Title 15"/>
          <p:cNvSpPr>
            <a:spLocks noGrp="1"/>
          </p:cNvSpPr>
          <p:nvPr>
            <p:ph type="title"/>
          </p:nvPr>
        </p:nvSpPr>
        <p:spPr/>
        <p:txBody>
          <a:bodyPr/>
          <a:lstStyle>
            <a:lvl1pPr>
              <a:defRPr baseline="0"/>
            </a:lvl1pPr>
          </a:lstStyle>
          <a:p>
            <a:r>
              <a:rPr lang="en-US" smtClean="0"/>
              <a:t>Click to edit Master title style</a:t>
            </a:r>
            <a:endParaRPr lang="en-US" dirty="0"/>
          </a:p>
        </p:txBody>
      </p:sp>
    </p:spTree>
    <p:extLst>
      <p:ext uri="{BB962C8B-B14F-4D97-AF65-F5344CB8AC3E}">
        <p14:creationId xmlns:p14="http://schemas.microsoft.com/office/powerpoint/2010/main" val="2949686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ection Header_SOLIDWORKS Template_2015">
    <p:spTree>
      <p:nvGrpSpPr>
        <p:cNvPr id="1" name=""/>
        <p:cNvGrpSpPr/>
        <p:nvPr/>
      </p:nvGrpSpPr>
      <p:grpSpPr>
        <a:xfrm>
          <a:off x="0" y="0"/>
          <a:ext cx="0" cy="0"/>
          <a:chOff x="0" y="0"/>
          <a:chExt cx="0" cy="0"/>
        </a:xfrm>
      </p:grpSpPr>
      <p:sp>
        <p:nvSpPr>
          <p:cNvPr id="22" name="Text Placeholder 16"/>
          <p:cNvSpPr>
            <a:spLocks noGrp="1"/>
          </p:cNvSpPr>
          <p:nvPr>
            <p:ph type="body" sz="quarter" idx="11" hasCustomPrompt="1"/>
          </p:nvPr>
        </p:nvSpPr>
        <p:spPr>
          <a:xfrm>
            <a:off x="1367644" y="879562"/>
            <a:ext cx="7272808" cy="648072"/>
          </a:xfrm>
        </p:spPr>
        <p:txBody>
          <a:bodyPr anchor="ctr">
            <a:noAutofit/>
          </a:bodyPr>
          <a:lstStyle>
            <a:lvl1pPr algn="r">
              <a:lnSpc>
                <a:spcPct val="100000"/>
              </a:lnSpc>
              <a:spcBef>
                <a:spcPts val="0"/>
              </a:spcBef>
              <a:buFont typeface="Arial" pitchFamily="34" charset="0"/>
              <a:buNone/>
              <a:defRPr sz="3200" baseline="0"/>
            </a:lvl1pPr>
            <a:lvl2pPr>
              <a:buFont typeface="Arial" pitchFamily="34" charset="0"/>
              <a:buNone/>
              <a:defRPr/>
            </a:lvl2pPr>
            <a:lvl3pPr>
              <a:buFont typeface="Arial" pitchFamily="34" charset="0"/>
              <a:buNone/>
              <a:defRPr/>
            </a:lvl3pPr>
            <a:lvl4pPr>
              <a:buFont typeface="Arial" pitchFamily="34" charset="0"/>
              <a:buNone/>
              <a:defRPr/>
            </a:lvl4pPr>
            <a:lvl5pPr>
              <a:buNone/>
              <a:defRPr/>
            </a:lvl5pPr>
          </a:lstStyle>
          <a:p>
            <a:pPr lvl="0"/>
            <a:r>
              <a:rPr lang="en-US" dirty="0" smtClean="0"/>
              <a:t>Click to edit Master title style</a:t>
            </a:r>
            <a:endParaRPr lang="en-US" dirty="0"/>
          </a:p>
        </p:txBody>
      </p:sp>
      <p:sp>
        <p:nvSpPr>
          <p:cNvPr id="23" name="Text Placeholder 20"/>
          <p:cNvSpPr>
            <a:spLocks noGrp="1"/>
          </p:cNvSpPr>
          <p:nvPr>
            <p:ph type="body" sz="quarter" idx="12" hasCustomPrompt="1"/>
          </p:nvPr>
        </p:nvSpPr>
        <p:spPr>
          <a:xfrm>
            <a:off x="1368425" y="1707654"/>
            <a:ext cx="7272338" cy="468313"/>
          </a:xfrm>
        </p:spPr>
        <p:txBody>
          <a:bodyPr vert="horz" lIns="87916" tIns="43957" rIns="87916" bIns="43957" rtlCol="0" anchor="ctr">
            <a:noAutofit/>
          </a:bodyPr>
          <a:lstStyle>
            <a:lvl1pPr algn="r">
              <a:lnSpc>
                <a:spcPct val="100000"/>
              </a:lnSpc>
              <a:buFont typeface="Arial" pitchFamily="34" charset="0"/>
              <a:buNone/>
              <a:defRPr lang="en-US" sz="2000" b="0" i="0" kern="900" spc="0" baseline="0" dirty="0" smtClean="0">
                <a:solidFill>
                  <a:schemeClr val="tx1"/>
                </a:solidFill>
                <a:latin typeface="+mj-lt"/>
                <a:ea typeface="+mn-ea"/>
                <a:cs typeface="3ds Light"/>
              </a:defRPr>
            </a:lvl1pPr>
          </a:lstStyle>
          <a:p>
            <a:pPr marL="187200" lvl="0" indent="-259200" algn="r" defTabSz="879152" rtl="0" eaLnBrk="1" latinLnBrk="0" hangingPunct="1">
              <a:lnSpc>
                <a:spcPts val="2000"/>
              </a:lnSpc>
              <a:spcBef>
                <a:spcPts val="0"/>
              </a:spcBef>
              <a:buSzPct val="100000"/>
            </a:pPr>
            <a:r>
              <a:rPr lang="en-US" dirty="0" smtClean="0"/>
              <a:t>Click to add subtitle</a:t>
            </a:r>
          </a:p>
        </p:txBody>
      </p:sp>
    </p:spTree>
    <p:extLst>
      <p:ext uri="{BB962C8B-B14F-4D97-AF65-F5344CB8AC3E}">
        <p14:creationId xmlns:p14="http://schemas.microsoft.com/office/powerpoint/2010/main" val="1907875711"/>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ubtitle &amp; Content_SOLIDWORKS Template_2015">
    <p:spTree>
      <p:nvGrpSpPr>
        <p:cNvPr id="1" name=""/>
        <p:cNvGrpSpPr/>
        <p:nvPr/>
      </p:nvGrpSpPr>
      <p:grpSpPr>
        <a:xfrm>
          <a:off x="0" y="0"/>
          <a:ext cx="0" cy="0"/>
          <a:chOff x="0" y="0"/>
          <a:chExt cx="0" cy="0"/>
        </a:xfrm>
      </p:grpSpPr>
      <p:sp>
        <p:nvSpPr>
          <p:cNvPr id="8" name="Text Placeholder 7"/>
          <p:cNvSpPr>
            <a:spLocks noGrp="1"/>
          </p:cNvSpPr>
          <p:nvPr>
            <p:ph type="body" sz="quarter" idx="14" hasCustomPrompt="1"/>
          </p:nvPr>
        </p:nvSpPr>
        <p:spPr>
          <a:xfrm>
            <a:off x="719572" y="842963"/>
            <a:ext cx="7926407" cy="396549"/>
          </a:xfrm>
        </p:spPr>
        <p:txBody>
          <a:bodyPr wrap="square">
            <a:spAutoFit/>
          </a:bodyPr>
          <a:lstStyle>
            <a:lvl1pPr>
              <a:buFont typeface="Arial" pitchFamily="34" charset="0"/>
              <a:buNone/>
              <a:defRPr baseline="0"/>
            </a:lvl1pPr>
          </a:lstStyle>
          <a:p>
            <a:pPr lvl="0"/>
            <a:r>
              <a:rPr lang="en-US" dirty="0" smtClean="0"/>
              <a:t>Click to add subtitle</a:t>
            </a:r>
            <a:endParaRPr lang="en-US" dirty="0"/>
          </a:p>
        </p:txBody>
      </p:sp>
      <p:sp>
        <p:nvSpPr>
          <p:cNvPr id="5" name="Title 4"/>
          <p:cNvSpPr>
            <a:spLocks noGrp="1"/>
          </p:cNvSpPr>
          <p:nvPr>
            <p:ph type="title"/>
          </p:nvPr>
        </p:nvSpPr>
        <p:spPr>
          <a:xfrm>
            <a:off x="719572" y="361747"/>
            <a:ext cx="7920880" cy="374073"/>
          </a:xfrm>
        </p:spPr>
        <p:txBody>
          <a:bodyPr/>
          <a:lstStyle/>
          <a:p>
            <a:r>
              <a:rPr lang="en-US" dirty="0" smtClean="0"/>
              <a:t>Click to edit Master title style</a:t>
            </a:r>
            <a:endParaRPr lang="en-US" dirty="0"/>
          </a:p>
        </p:txBody>
      </p:sp>
      <p:sp>
        <p:nvSpPr>
          <p:cNvPr id="7" name="Content Placeholder 6"/>
          <p:cNvSpPr>
            <a:spLocks noGrp="1"/>
          </p:cNvSpPr>
          <p:nvPr>
            <p:ph sz="quarter" idx="15"/>
          </p:nvPr>
        </p:nvSpPr>
        <p:spPr>
          <a:xfrm>
            <a:off x="719571" y="1276350"/>
            <a:ext cx="7950899" cy="3167608"/>
          </a:xfrm>
        </p:spPr>
        <p:txBody>
          <a:bodyPr/>
          <a:lstStyle>
            <a:lvl1pPr marL="252000" indent="-252000">
              <a:spcBef>
                <a:spcPts val="800"/>
              </a:spcBef>
              <a:defRPr/>
            </a:lvl1pPr>
            <a:lvl2pPr>
              <a:spcBef>
                <a:spcPts val="600"/>
              </a:spcBef>
              <a:defRPr/>
            </a:lvl2pPr>
            <a:lvl3pPr>
              <a:spcBef>
                <a:spcPts val="400"/>
              </a:spcBef>
              <a:defRPr/>
            </a:lvl3pPr>
            <a:lvl4pPr>
              <a:spcBef>
                <a:spcPts val="400"/>
              </a:spcBef>
              <a:defRPr spc="0" baseline="0"/>
            </a:lvl4pPr>
            <a:lvl5pPr>
              <a:spcBef>
                <a:spcPts val="400"/>
              </a:spcBef>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8452716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Only_SOLIDWORKS Template_2015">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Click to edit Master title style</a:t>
            </a:r>
            <a:endParaRPr lang="en-US"/>
          </a:p>
        </p:txBody>
      </p:sp>
      <p:sp>
        <p:nvSpPr>
          <p:cNvPr id="5" name="Content Placeholder 6"/>
          <p:cNvSpPr>
            <a:spLocks noGrp="1"/>
          </p:cNvSpPr>
          <p:nvPr>
            <p:ph sz="quarter" idx="15"/>
          </p:nvPr>
        </p:nvSpPr>
        <p:spPr>
          <a:xfrm>
            <a:off x="719138" y="879561"/>
            <a:ext cx="7921625" cy="3684501"/>
          </a:xfrm>
        </p:spPr>
        <p:txBody>
          <a:bodyPr/>
          <a:lstStyle>
            <a:lvl4pPr>
              <a:defRPr spc="0" baseline="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356665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ntent_SOLIDWORKS Template_2015">
    <p:spTree>
      <p:nvGrpSpPr>
        <p:cNvPr id="1" name=""/>
        <p:cNvGrpSpPr/>
        <p:nvPr/>
      </p:nvGrpSpPr>
      <p:grpSpPr>
        <a:xfrm>
          <a:off x="0" y="0"/>
          <a:ext cx="0" cy="0"/>
          <a:chOff x="0" y="0"/>
          <a:chExt cx="0" cy="0"/>
        </a:xfrm>
      </p:grpSpPr>
      <p:sp>
        <p:nvSpPr>
          <p:cNvPr id="2" name="Titre 1"/>
          <p:cNvSpPr>
            <a:spLocks noGrp="1"/>
          </p:cNvSpPr>
          <p:nvPr>
            <p:ph type="title"/>
          </p:nvPr>
        </p:nvSpPr>
        <p:spPr>
          <a:xfrm>
            <a:off x="719572" y="361747"/>
            <a:ext cx="7920880" cy="374073"/>
          </a:xfrm>
        </p:spPr>
        <p:txBody>
          <a:bodyPr/>
          <a:lstStyle>
            <a:lvl1pPr algn="l">
              <a:defRPr baseline="0"/>
            </a:lvl1pPr>
          </a:lstStyle>
          <a:p>
            <a:r>
              <a:rPr lang="en-US" smtClean="0"/>
              <a:t>Click to edit Master title style</a:t>
            </a:r>
            <a:endParaRPr lang="fr-FR" dirty="0"/>
          </a:p>
        </p:txBody>
      </p:sp>
      <p:sp>
        <p:nvSpPr>
          <p:cNvPr id="7" name="Text Placeholder 7"/>
          <p:cNvSpPr>
            <a:spLocks noGrp="1"/>
          </p:cNvSpPr>
          <p:nvPr>
            <p:ph type="body" sz="quarter" idx="14" hasCustomPrompt="1"/>
          </p:nvPr>
        </p:nvSpPr>
        <p:spPr>
          <a:xfrm>
            <a:off x="719139" y="842963"/>
            <a:ext cx="7934324" cy="396549"/>
          </a:xfrm>
        </p:spPr>
        <p:txBody>
          <a:bodyPr wrap="square">
            <a:spAutoFit/>
          </a:bodyPr>
          <a:lstStyle>
            <a:lvl1pPr>
              <a:buFont typeface="Arial" pitchFamily="34" charset="0"/>
              <a:buNone/>
              <a:defRPr/>
            </a:lvl1pPr>
          </a:lstStyle>
          <a:p>
            <a:pPr lvl="0"/>
            <a:r>
              <a:rPr lang="en-US" dirty="0" smtClean="0"/>
              <a:t>Click to add subtitle</a:t>
            </a:r>
            <a:endParaRPr lang="en-US" dirty="0"/>
          </a:p>
        </p:txBody>
      </p:sp>
      <p:sp>
        <p:nvSpPr>
          <p:cNvPr id="6" name="Content Placeholder 6"/>
          <p:cNvSpPr>
            <a:spLocks noGrp="1"/>
          </p:cNvSpPr>
          <p:nvPr>
            <p:ph sz="quarter" idx="15"/>
          </p:nvPr>
        </p:nvSpPr>
        <p:spPr>
          <a:xfrm>
            <a:off x="719139" y="1276349"/>
            <a:ext cx="3840480" cy="3287713"/>
          </a:xfrm>
        </p:spPr>
        <p:txBody>
          <a:bodyPr/>
          <a:lstStyle>
            <a:lvl4pPr>
              <a:defRPr spc="0" baseline="0"/>
            </a:lvl4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Content Placeholder 6"/>
          <p:cNvSpPr>
            <a:spLocks noGrp="1"/>
          </p:cNvSpPr>
          <p:nvPr>
            <p:ph sz="quarter" idx="16"/>
          </p:nvPr>
        </p:nvSpPr>
        <p:spPr>
          <a:xfrm>
            <a:off x="4812983" y="1275606"/>
            <a:ext cx="3840480" cy="3291840"/>
          </a:xfrm>
        </p:spPr>
        <p:txBody>
          <a:bodyPr/>
          <a:lstStyle>
            <a:lvl4pPr>
              <a:defRPr spc="0" baseline="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312649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Slide_Corp Template_2015">
    <p:spTree>
      <p:nvGrpSpPr>
        <p:cNvPr id="1" name=""/>
        <p:cNvGrpSpPr/>
        <p:nvPr/>
      </p:nvGrpSpPr>
      <p:grpSpPr>
        <a:xfrm>
          <a:off x="0" y="0"/>
          <a:ext cx="0" cy="0"/>
          <a:chOff x="0" y="0"/>
          <a:chExt cx="0" cy="0"/>
        </a:xfrm>
      </p:grpSpPr>
      <p:sp>
        <p:nvSpPr>
          <p:cNvPr id="4" name="Espace réservé du texte 5"/>
          <p:cNvSpPr>
            <a:spLocks noGrp="1"/>
          </p:cNvSpPr>
          <p:nvPr>
            <p:ph type="body" sz="quarter" idx="11" hasCustomPrompt="1"/>
          </p:nvPr>
        </p:nvSpPr>
        <p:spPr>
          <a:xfrm>
            <a:off x="729343" y="1131670"/>
            <a:ext cx="7924119" cy="360000"/>
          </a:xfrm>
          <a:solidFill>
            <a:srgbClr val="005386"/>
          </a:solidFill>
        </p:spPr>
        <p:txBody>
          <a:bodyPr lIns="288000" tIns="36000" rIns="72000" bIns="36000" anchor="ctr"/>
          <a:lstStyle>
            <a:lvl1pPr marL="0" indent="0">
              <a:spcBef>
                <a:spcPts val="0"/>
              </a:spcBef>
              <a:buNone/>
              <a:defRPr baseline="0">
                <a:solidFill>
                  <a:schemeClr val="bg1"/>
                </a:solidFill>
              </a:defRPr>
            </a:lvl1pPr>
          </a:lstStyle>
          <a:p>
            <a:pPr lvl="0"/>
            <a:r>
              <a:rPr lang="en-US" noProof="0" smtClean="0"/>
              <a:t>First item</a:t>
            </a:r>
            <a:endParaRPr lang="en-US" noProof="0"/>
          </a:p>
        </p:txBody>
      </p:sp>
      <p:sp>
        <p:nvSpPr>
          <p:cNvPr id="6" name="Espace réservé du texte 5"/>
          <p:cNvSpPr>
            <a:spLocks noGrp="1"/>
          </p:cNvSpPr>
          <p:nvPr>
            <p:ph type="body" sz="quarter" idx="13" hasCustomPrompt="1"/>
          </p:nvPr>
        </p:nvSpPr>
        <p:spPr>
          <a:xfrm>
            <a:off x="729343" y="1668708"/>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Second item</a:t>
            </a:r>
            <a:endParaRPr lang="en-US" noProof="0"/>
          </a:p>
        </p:txBody>
      </p:sp>
      <p:sp>
        <p:nvSpPr>
          <p:cNvPr id="8" name="Espace réservé du texte 5"/>
          <p:cNvSpPr>
            <a:spLocks noGrp="1"/>
          </p:cNvSpPr>
          <p:nvPr>
            <p:ph type="body" sz="quarter" idx="15" hasCustomPrompt="1"/>
          </p:nvPr>
        </p:nvSpPr>
        <p:spPr>
          <a:xfrm>
            <a:off x="729343" y="221175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Third item</a:t>
            </a:r>
            <a:endParaRPr lang="en-US" noProof="0"/>
          </a:p>
        </p:txBody>
      </p:sp>
      <p:sp>
        <p:nvSpPr>
          <p:cNvPr id="10" name="Espace réservé du texte 5"/>
          <p:cNvSpPr>
            <a:spLocks noGrp="1"/>
          </p:cNvSpPr>
          <p:nvPr>
            <p:ph type="body" sz="quarter" idx="17" hasCustomPrompt="1"/>
          </p:nvPr>
        </p:nvSpPr>
        <p:spPr>
          <a:xfrm>
            <a:off x="729343" y="275181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Fourth item</a:t>
            </a:r>
            <a:endParaRPr lang="en-US" noProof="0"/>
          </a:p>
        </p:txBody>
      </p:sp>
      <p:sp>
        <p:nvSpPr>
          <p:cNvPr id="12" name="Espace réservé du texte 5"/>
          <p:cNvSpPr>
            <a:spLocks noGrp="1"/>
          </p:cNvSpPr>
          <p:nvPr>
            <p:ph type="body" sz="quarter" idx="19" hasCustomPrompt="1"/>
          </p:nvPr>
        </p:nvSpPr>
        <p:spPr>
          <a:xfrm>
            <a:off x="729343" y="329187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Fifth item</a:t>
            </a:r>
            <a:endParaRPr lang="en-US" noProof="0"/>
          </a:p>
        </p:txBody>
      </p:sp>
      <p:sp>
        <p:nvSpPr>
          <p:cNvPr id="14" name="Espace réservé du texte 5"/>
          <p:cNvSpPr>
            <a:spLocks noGrp="1"/>
          </p:cNvSpPr>
          <p:nvPr>
            <p:ph type="body" sz="quarter" idx="21" hasCustomPrompt="1"/>
          </p:nvPr>
        </p:nvSpPr>
        <p:spPr>
          <a:xfrm>
            <a:off x="729343" y="383193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Sixth item</a:t>
            </a:r>
            <a:endParaRPr lang="en-US" noProof="0"/>
          </a:p>
        </p:txBody>
      </p:sp>
      <p:sp>
        <p:nvSpPr>
          <p:cNvPr id="16" name="Title 15"/>
          <p:cNvSpPr>
            <a:spLocks noGrp="1"/>
          </p:cNvSpPr>
          <p:nvPr>
            <p:ph type="title"/>
          </p:nvPr>
        </p:nvSpPr>
        <p:spPr/>
        <p:txBody>
          <a:bodyPr/>
          <a:lstStyle>
            <a:lvl1pPr>
              <a:defRPr baseline="0"/>
            </a:lvl1pPr>
          </a:lstStyle>
          <a:p>
            <a:r>
              <a:rPr lang="en-US" smtClean="0"/>
              <a:t>Click to edit Master title style</a:t>
            </a:r>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mp; Subtitle_SOLIDWORKS Template_2015">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5" name="Text Placeholder 7"/>
          <p:cNvSpPr>
            <a:spLocks noGrp="1"/>
          </p:cNvSpPr>
          <p:nvPr>
            <p:ph type="body" sz="quarter" idx="14" hasCustomPrompt="1"/>
          </p:nvPr>
        </p:nvSpPr>
        <p:spPr>
          <a:xfrm>
            <a:off x="719137" y="842963"/>
            <a:ext cx="7934325" cy="396549"/>
          </a:xfrm>
        </p:spPr>
        <p:txBody>
          <a:bodyPr wrap="square">
            <a:spAutoFit/>
          </a:bodyPr>
          <a:lstStyle>
            <a:lvl1pPr>
              <a:buFont typeface="Arial" pitchFamily="34" charset="0"/>
              <a:buNone/>
              <a:defRPr/>
            </a:lvl1pPr>
          </a:lstStyle>
          <a:p>
            <a:pPr lvl="0"/>
            <a:r>
              <a:rPr lang="en-US" dirty="0" smtClean="0"/>
              <a:t>Click to add subtitle</a:t>
            </a:r>
            <a:endParaRPr lang="en-US" dirty="0"/>
          </a:p>
        </p:txBody>
      </p:sp>
    </p:spTree>
    <p:extLst>
      <p:ext uri="{BB962C8B-B14F-4D97-AF65-F5344CB8AC3E}">
        <p14:creationId xmlns:p14="http://schemas.microsoft.com/office/powerpoint/2010/main" val="205530732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_SOLIDWORKS Template_2015">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lvl1pPr>
              <a:defRPr baseline="0"/>
            </a:lvl1pPr>
          </a:lstStyle>
          <a:p>
            <a:r>
              <a:rPr lang="en-US" smtClean="0"/>
              <a:t>Click to edit Master title style</a:t>
            </a:r>
            <a:endParaRPr lang="en-US" dirty="0"/>
          </a:p>
        </p:txBody>
      </p:sp>
    </p:spTree>
    <p:extLst>
      <p:ext uri="{BB962C8B-B14F-4D97-AF65-F5344CB8AC3E}">
        <p14:creationId xmlns:p14="http://schemas.microsoft.com/office/powerpoint/2010/main" val="412883236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_SOLIDWORKS Template_2015">
    <p:spTree>
      <p:nvGrpSpPr>
        <p:cNvPr id="1" name=""/>
        <p:cNvGrpSpPr/>
        <p:nvPr/>
      </p:nvGrpSpPr>
      <p:grpSpPr>
        <a:xfrm>
          <a:off x="0" y="0"/>
          <a:ext cx="0" cy="0"/>
          <a:chOff x="0" y="0"/>
          <a:chExt cx="0" cy="0"/>
        </a:xfrm>
      </p:grpSpPr>
    </p:spTree>
    <p:extLst>
      <p:ext uri="{BB962C8B-B14F-4D97-AF65-F5344CB8AC3E}">
        <p14:creationId xmlns:p14="http://schemas.microsoft.com/office/powerpoint/2010/main" val="97731188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ack Cover_SOLIDWORKS Template_2015">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39975" y="41011"/>
            <a:ext cx="4464050" cy="4451853"/>
          </a:xfrm>
          <a:prstGeom prst="rect">
            <a:avLst/>
          </a:prstGeom>
        </p:spPr>
      </p:pic>
    </p:spTree>
    <p:extLst>
      <p:ext uri="{BB962C8B-B14F-4D97-AF65-F5344CB8AC3E}">
        <p14:creationId xmlns:p14="http://schemas.microsoft.com/office/powerpoint/2010/main" val="324691785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_ENOVIA Template_2015">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5786" y="903515"/>
            <a:ext cx="2919743" cy="3450051"/>
          </a:xfrm>
          <a:prstGeom prst="rect">
            <a:avLst/>
          </a:prstGeom>
        </p:spPr>
      </p:pic>
      <p:sp>
        <p:nvSpPr>
          <p:cNvPr id="12" name="Titre 1"/>
          <p:cNvSpPr>
            <a:spLocks noGrp="1"/>
          </p:cNvSpPr>
          <p:nvPr>
            <p:ph type="title" hasCustomPrompt="1"/>
          </p:nvPr>
        </p:nvSpPr>
        <p:spPr>
          <a:xfrm>
            <a:off x="3851920" y="891336"/>
            <a:ext cx="4752528" cy="374073"/>
          </a:xfrm>
        </p:spPr>
        <p:txBody>
          <a:bodyPr>
            <a:noAutofit/>
          </a:bodyPr>
          <a:lstStyle>
            <a:lvl1pPr algn="r">
              <a:defRPr lang="en-US" sz="3200" b="0" i="0" kern="1200" spc="0" baseline="0" noProof="0" dirty="0" smtClean="0">
                <a:solidFill>
                  <a:schemeClr val="tx1"/>
                </a:solidFill>
                <a:effectLst/>
                <a:latin typeface="+mj-lt"/>
                <a:ea typeface="+mj-ea"/>
                <a:cs typeface="3ds Light"/>
              </a:defRPr>
            </a:lvl1pPr>
          </a:lstStyle>
          <a:p>
            <a:r>
              <a:rPr lang="en-US" noProof="0" dirty="0" smtClean="0"/>
              <a:t>Click to edit title</a:t>
            </a:r>
            <a:endParaRPr lang="en-US" noProof="0" dirty="0"/>
          </a:p>
        </p:txBody>
      </p:sp>
      <p:sp>
        <p:nvSpPr>
          <p:cNvPr id="9" name="Text Placeholder 14"/>
          <p:cNvSpPr>
            <a:spLocks noGrp="1"/>
          </p:cNvSpPr>
          <p:nvPr>
            <p:ph type="body" sz="quarter" idx="11" hasCustomPrompt="1"/>
          </p:nvPr>
        </p:nvSpPr>
        <p:spPr>
          <a:xfrm>
            <a:off x="4572000" y="1491630"/>
            <a:ext cx="4032250" cy="431800"/>
          </a:xfrm>
        </p:spPr>
        <p:txBody>
          <a:bodyPr anchor="ctr">
            <a:noAutofit/>
          </a:bodyPr>
          <a:lstStyle>
            <a:lvl1pPr algn="r">
              <a:lnSpc>
                <a:spcPct val="100000"/>
              </a:lnSpc>
              <a:spcBef>
                <a:spcPts val="0"/>
              </a:spcBef>
              <a:buFont typeface="Arial" pitchFamily="34" charset="0"/>
              <a:buNone/>
              <a:defRPr sz="2000" kern="900" spc="0" baseline="0">
                <a:solidFill>
                  <a:schemeClr val="tx1"/>
                </a:solidFill>
              </a:defRPr>
            </a:lvl1pPr>
            <a:lvl2pPr>
              <a:buFont typeface="Arial" pitchFamily="34" charset="0"/>
              <a:buNone/>
              <a:defRPr>
                <a:solidFill>
                  <a:schemeClr val="bg1"/>
                </a:solidFill>
              </a:defRPr>
            </a:lvl2pPr>
            <a:lvl3pPr>
              <a:buFont typeface="Arial" pitchFamily="34" charset="0"/>
              <a:buNone/>
              <a:defRPr>
                <a:solidFill>
                  <a:schemeClr val="bg1"/>
                </a:solidFill>
              </a:defRPr>
            </a:lvl3pPr>
            <a:lvl4pPr>
              <a:buFont typeface="Arial" pitchFamily="34" charset="0"/>
              <a:buNone/>
              <a:defRPr>
                <a:solidFill>
                  <a:schemeClr val="bg1"/>
                </a:solidFill>
              </a:defRPr>
            </a:lvl4pPr>
            <a:lvl5pPr>
              <a:buNone/>
              <a:defRPr>
                <a:solidFill>
                  <a:schemeClr val="bg1"/>
                </a:solidFill>
              </a:defRPr>
            </a:lvl5pPr>
          </a:lstStyle>
          <a:p>
            <a:pPr lvl="0"/>
            <a:r>
              <a:rPr lang="en-US" dirty="0" smtClean="0"/>
              <a:t>Click to add subtitle</a:t>
            </a:r>
            <a:endParaRPr lang="en-US" dirty="0"/>
          </a:p>
        </p:txBody>
      </p:sp>
      <p:sp>
        <p:nvSpPr>
          <p:cNvPr id="13" name="TextBox 12"/>
          <p:cNvSpPr txBox="1"/>
          <p:nvPr userDrawn="1"/>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b="1" i="0" cap="none" spc="0" dirty="0" smtClean="0">
                <a:ln>
                  <a:noFill/>
                </a:ln>
                <a:solidFill>
                  <a:srgbClr val="005386"/>
                </a:solidFill>
                <a:effectLst/>
                <a:latin typeface="Arial Narrow" pitchFamily="34" charset="0"/>
                <a:cs typeface="Arial" pitchFamily="34" charset="0"/>
              </a:rPr>
              <a:t>3DS.COM</a:t>
            </a:r>
            <a:r>
              <a:rPr lang="en-US" sz="600" b="1" i="0" cap="none" spc="0" dirty="0" smtClean="0">
                <a:ln>
                  <a:noFill/>
                </a:ln>
                <a:solidFill>
                  <a:schemeClr val="accent4"/>
                </a:solidFill>
                <a:effectLst/>
                <a:latin typeface="Arial Narrow" pitchFamily="34" charset="0"/>
                <a:cs typeface="Arial" pitchFamily="34" charset="0"/>
              </a:rPr>
              <a:t> </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Dassault</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Systèmes</a:t>
            </a:r>
            <a:r>
              <a:rPr lang="en-US" sz="600" b="0" cap="none" spc="0" dirty="0" smtClean="0">
                <a:ln>
                  <a:noFill/>
                </a:ln>
                <a:solidFill>
                  <a:srgbClr val="005386"/>
                </a:solidFill>
                <a:effectLst/>
                <a:latin typeface="Arial Narrow" pitchFamily="34" charset="0"/>
                <a:cs typeface="Arial" pitchFamily="34" charset="0"/>
              </a:rPr>
              <a:t> | </a:t>
            </a:r>
            <a:r>
              <a:rPr lang="en-US" sz="600" b="0" cap="none" spc="0" noProof="0" dirty="0" smtClean="0">
                <a:ln>
                  <a:noFill/>
                </a:ln>
                <a:solidFill>
                  <a:srgbClr val="005386"/>
                </a:solidFill>
                <a:effectLst/>
                <a:latin typeface="Arial Narrow" pitchFamily="34" charset="0"/>
                <a:cs typeface="Arial" pitchFamily="34" charset="0"/>
              </a:rPr>
              <a:t>Confidential</a:t>
            </a:r>
            <a:r>
              <a:rPr lang="en-US" sz="600" b="0" cap="none" spc="0" dirty="0" smtClean="0">
                <a:ln>
                  <a:noFill/>
                </a:ln>
                <a:solidFill>
                  <a:srgbClr val="005386"/>
                </a:solidFill>
                <a:effectLst/>
                <a:latin typeface="Arial Narrow" pitchFamily="34" charset="0"/>
                <a:cs typeface="Arial" pitchFamily="34" charset="0"/>
              </a:rPr>
              <a:t> Information | </a:t>
            </a:r>
            <a:fld id="{7932CEB9-7706-4840-A8AE-48D24CB336EF}" type="datetimeFigureOut">
              <a:rPr lang="en-US" sz="600" b="0" cap="none" spc="0" smtClean="0">
                <a:ln>
                  <a:noFill/>
                </a:ln>
                <a:solidFill>
                  <a:srgbClr val="005386"/>
                </a:solidFill>
                <a:effectLst/>
                <a:latin typeface="Arial Narrow" pitchFamily="34" charset="0"/>
                <a:cs typeface="Arial" pitchFamily="34" charset="0"/>
              </a:rPr>
              <a:pPr algn="ctr"/>
              <a:t>7/20/2016</a:t>
            </a:fld>
            <a:r>
              <a:rPr lang="en-US" sz="600" b="0" cap="none" spc="0" dirty="0" smtClean="0">
                <a:ln>
                  <a:noFill/>
                </a:ln>
                <a:solidFill>
                  <a:srgbClr val="005386"/>
                </a:solidFill>
                <a:effectLst/>
                <a:latin typeface="Arial Narrow" pitchFamily="34" charset="0"/>
                <a:cs typeface="Arial" pitchFamily="34" charset="0"/>
              </a:rPr>
              <a:t> | ref.: 3DS_Document_2015</a:t>
            </a:r>
            <a:endParaRPr lang="en-US" sz="600" b="0" cap="none" spc="0" dirty="0">
              <a:ln>
                <a:noFill/>
              </a:ln>
              <a:solidFill>
                <a:srgbClr val="005386"/>
              </a:solidFill>
              <a:effectLst/>
              <a:latin typeface="Arial Narrow" pitchFamily="34" charset="0"/>
              <a:cs typeface="Arial"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992079" y="4719511"/>
            <a:ext cx="2580927" cy="243820"/>
          </a:xfrm>
          <a:prstGeom prst="rect">
            <a:avLst/>
          </a:prstGeom>
        </p:spPr>
      </p:pic>
    </p:spTree>
    <p:extLst>
      <p:ext uri="{BB962C8B-B14F-4D97-AF65-F5344CB8AC3E}">
        <p14:creationId xmlns:p14="http://schemas.microsoft.com/office/powerpoint/2010/main" val="2639199932"/>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Title Slide Blue_ENOVIA Template_2015">
    <p:bg>
      <p:bgPr>
        <a:solidFill>
          <a:schemeClr val="accent1"/>
        </a:solidFill>
        <a:effectLst/>
      </p:bgPr>
    </p:bg>
    <p:spTree>
      <p:nvGrpSpPr>
        <p:cNvPr id="1" name=""/>
        <p:cNvGrpSpPr/>
        <p:nvPr/>
      </p:nvGrpSpPr>
      <p:grpSpPr>
        <a:xfrm>
          <a:off x="0" y="0"/>
          <a:ext cx="0" cy="0"/>
          <a:chOff x="0" y="0"/>
          <a:chExt cx="0" cy="0"/>
        </a:xfrm>
      </p:grpSpPr>
      <p:sp>
        <p:nvSpPr>
          <p:cNvPr id="9" name="Titre 1"/>
          <p:cNvSpPr>
            <a:spLocks noGrp="1"/>
          </p:cNvSpPr>
          <p:nvPr>
            <p:ph type="title" hasCustomPrompt="1"/>
          </p:nvPr>
        </p:nvSpPr>
        <p:spPr>
          <a:xfrm>
            <a:off x="3851920" y="891336"/>
            <a:ext cx="4752528" cy="374073"/>
          </a:xfrm>
        </p:spPr>
        <p:txBody>
          <a:bodyPr>
            <a:noAutofit/>
          </a:bodyPr>
          <a:lstStyle>
            <a:lvl1pPr algn="r">
              <a:defRPr lang="en-US" sz="3200" b="0" i="0" kern="1200" spc="0" baseline="0" noProof="0" dirty="0" smtClean="0">
                <a:solidFill>
                  <a:schemeClr val="bg1"/>
                </a:solidFill>
                <a:effectLst/>
                <a:latin typeface="+mj-lt"/>
                <a:ea typeface="+mj-ea"/>
                <a:cs typeface="3ds Light"/>
              </a:defRPr>
            </a:lvl1pPr>
          </a:lstStyle>
          <a:p>
            <a:r>
              <a:rPr lang="en-US" noProof="0" dirty="0" smtClean="0"/>
              <a:t>Click to edit title</a:t>
            </a:r>
            <a:endParaRPr lang="en-US" noProof="0" dirty="0"/>
          </a:p>
        </p:txBody>
      </p:sp>
      <p:sp>
        <p:nvSpPr>
          <p:cNvPr id="15" name="Text Placeholder 14"/>
          <p:cNvSpPr>
            <a:spLocks noGrp="1"/>
          </p:cNvSpPr>
          <p:nvPr>
            <p:ph type="body" sz="quarter" idx="11" hasCustomPrompt="1"/>
          </p:nvPr>
        </p:nvSpPr>
        <p:spPr>
          <a:xfrm>
            <a:off x="4572000" y="1491630"/>
            <a:ext cx="4032250" cy="431800"/>
          </a:xfrm>
        </p:spPr>
        <p:txBody>
          <a:bodyPr anchor="ctr">
            <a:normAutofit/>
          </a:bodyPr>
          <a:lstStyle>
            <a:lvl1pPr algn="r">
              <a:lnSpc>
                <a:spcPct val="100000"/>
              </a:lnSpc>
              <a:spcBef>
                <a:spcPts val="0"/>
              </a:spcBef>
              <a:buFont typeface="Arial" pitchFamily="34" charset="0"/>
              <a:buNone/>
              <a:defRPr sz="2000" baseline="0">
                <a:solidFill>
                  <a:schemeClr val="bg1"/>
                </a:solidFill>
                <a:latin typeface="+mj-lt"/>
              </a:defRPr>
            </a:lvl1pPr>
            <a:lvl2pPr>
              <a:buFont typeface="Arial" pitchFamily="34" charset="0"/>
              <a:buNone/>
              <a:defRPr>
                <a:solidFill>
                  <a:schemeClr val="bg1"/>
                </a:solidFill>
              </a:defRPr>
            </a:lvl2pPr>
            <a:lvl3pPr>
              <a:buFont typeface="Arial" pitchFamily="34" charset="0"/>
              <a:buNone/>
              <a:defRPr>
                <a:solidFill>
                  <a:schemeClr val="bg1"/>
                </a:solidFill>
              </a:defRPr>
            </a:lvl3pPr>
            <a:lvl4pPr>
              <a:buFont typeface="Arial" pitchFamily="34" charset="0"/>
              <a:buNone/>
              <a:defRPr>
                <a:solidFill>
                  <a:schemeClr val="bg1"/>
                </a:solidFill>
              </a:defRPr>
            </a:lvl4pPr>
            <a:lvl5pPr>
              <a:buNone/>
              <a:defRPr>
                <a:solidFill>
                  <a:schemeClr val="bg1"/>
                </a:solidFill>
              </a:defRPr>
            </a:lvl5pPr>
          </a:lstStyle>
          <a:p>
            <a:pPr lvl="0"/>
            <a:r>
              <a:rPr lang="en-US" dirty="0" smtClean="0"/>
              <a:t>Click to add subtitle</a:t>
            </a:r>
            <a:endParaRPr lang="en-US" dirty="0"/>
          </a:p>
        </p:txBody>
      </p:sp>
      <p:sp>
        <p:nvSpPr>
          <p:cNvPr id="14" name="TextBox 13"/>
          <p:cNvSpPr txBox="1"/>
          <p:nvPr userDrawn="1"/>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600" b="1" i="0" cap="none" spc="0" dirty="0" smtClean="0">
                <a:ln>
                  <a:noFill/>
                </a:ln>
                <a:solidFill>
                  <a:schemeClr val="bg1"/>
                </a:solidFill>
                <a:effectLst/>
                <a:latin typeface="Arial Narrow" pitchFamily="34" charset="0"/>
                <a:cs typeface="Arial" pitchFamily="34" charset="0"/>
              </a:rPr>
              <a:t>3DS.COM</a:t>
            </a:r>
            <a:r>
              <a:rPr lang="en-US" sz="600" b="0" cap="none" spc="0" baseline="0" dirty="0" smtClean="0">
                <a:ln>
                  <a:noFill/>
                </a:ln>
                <a:solidFill>
                  <a:schemeClr val="bg1"/>
                </a:solidFill>
                <a:effectLst/>
                <a:latin typeface="Arial Narrow" pitchFamily="34" charset="0"/>
                <a:cs typeface="Arial" pitchFamily="34" charset="0"/>
              </a:rPr>
              <a:t> </a:t>
            </a:r>
            <a:r>
              <a:rPr lang="en-US" sz="600" b="0" cap="none" spc="0" dirty="0" smtClean="0">
                <a:ln>
                  <a:noFill/>
                </a:ln>
                <a:solidFill>
                  <a:schemeClr val="bg1"/>
                </a:solidFill>
                <a:effectLst/>
                <a:latin typeface="Arial Narrow" pitchFamily="34" charset="0"/>
                <a:cs typeface="Arial" pitchFamily="34" charset="0"/>
              </a:rPr>
              <a:t>© </a:t>
            </a:r>
            <a:r>
              <a:rPr lang="en-US" sz="600" b="0" cap="none" spc="0" dirty="0" err="1" smtClean="0">
                <a:ln>
                  <a:noFill/>
                </a:ln>
                <a:solidFill>
                  <a:schemeClr val="bg1"/>
                </a:solidFill>
                <a:effectLst/>
                <a:latin typeface="Arial Narrow" pitchFamily="34" charset="0"/>
                <a:cs typeface="Arial" pitchFamily="34" charset="0"/>
              </a:rPr>
              <a:t>Dassault</a:t>
            </a:r>
            <a:r>
              <a:rPr lang="en-US" sz="600" b="0" cap="none" spc="0" dirty="0" smtClean="0">
                <a:ln>
                  <a:noFill/>
                </a:ln>
                <a:solidFill>
                  <a:schemeClr val="bg1"/>
                </a:solidFill>
                <a:effectLst/>
                <a:latin typeface="Arial Narrow" pitchFamily="34" charset="0"/>
                <a:cs typeface="Arial" pitchFamily="34" charset="0"/>
              </a:rPr>
              <a:t> </a:t>
            </a:r>
            <a:r>
              <a:rPr lang="en-US" sz="600" b="0" cap="none" spc="0" dirty="0" err="1" smtClean="0">
                <a:ln>
                  <a:noFill/>
                </a:ln>
                <a:solidFill>
                  <a:schemeClr val="bg1"/>
                </a:solidFill>
                <a:effectLst/>
                <a:latin typeface="Arial Narrow" pitchFamily="34" charset="0"/>
                <a:cs typeface="Arial" pitchFamily="34" charset="0"/>
              </a:rPr>
              <a:t>Systèmes</a:t>
            </a:r>
            <a:r>
              <a:rPr lang="en-US" sz="600" b="0" cap="none" spc="0" dirty="0" smtClean="0">
                <a:ln>
                  <a:noFill/>
                </a:ln>
                <a:solidFill>
                  <a:schemeClr val="bg1"/>
                </a:solidFill>
                <a:effectLst/>
                <a:latin typeface="Arial Narrow" pitchFamily="34" charset="0"/>
                <a:cs typeface="Arial" pitchFamily="34" charset="0"/>
              </a:rPr>
              <a:t> | </a:t>
            </a:r>
            <a:r>
              <a:rPr lang="en-US" sz="600" b="0" cap="none" spc="0" noProof="0" dirty="0" smtClean="0">
                <a:ln>
                  <a:noFill/>
                </a:ln>
                <a:solidFill>
                  <a:schemeClr val="bg1"/>
                </a:solidFill>
                <a:effectLst/>
                <a:latin typeface="Arial Narrow" pitchFamily="34" charset="0"/>
                <a:cs typeface="Arial" pitchFamily="34" charset="0"/>
              </a:rPr>
              <a:t>Confidential</a:t>
            </a:r>
            <a:r>
              <a:rPr lang="en-US" sz="600" b="0" cap="none" spc="0" dirty="0" smtClean="0">
                <a:ln>
                  <a:noFill/>
                </a:ln>
                <a:solidFill>
                  <a:schemeClr val="bg1"/>
                </a:solidFill>
                <a:effectLst/>
                <a:latin typeface="Arial Narrow" pitchFamily="34" charset="0"/>
                <a:cs typeface="Arial" pitchFamily="34" charset="0"/>
              </a:rPr>
              <a:t> Information | </a:t>
            </a:r>
            <a:fld id="{7932CEB9-7706-4840-A8AE-48D24CB336EF}" type="datetimeFigureOut">
              <a:rPr lang="en-US" sz="600" b="0" cap="none" spc="0" smtClean="0">
                <a:ln>
                  <a:noFill/>
                </a:ln>
                <a:solidFill>
                  <a:schemeClr val="bg1"/>
                </a:solidFill>
                <a:effectLst/>
                <a:latin typeface="Arial Narrow" pitchFamily="34" charset="0"/>
                <a:cs typeface="Arial" pitchFamily="34" charset="0"/>
              </a:rPr>
              <a:pPr marL="0" marR="0" indent="0" algn="ctr" defTabSz="914400" rtl="0" eaLnBrk="1" fontAlgn="auto" latinLnBrk="0" hangingPunct="1">
                <a:lnSpc>
                  <a:spcPct val="100000"/>
                </a:lnSpc>
                <a:spcBef>
                  <a:spcPts val="0"/>
                </a:spcBef>
                <a:spcAft>
                  <a:spcPts val="0"/>
                </a:spcAft>
                <a:buClrTx/>
                <a:buSzTx/>
                <a:buFontTx/>
                <a:buNone/>
                <a:tabLst/>
                <a:defRPr/>
              </a:pPr>
              <a:t>7/20/2016</a:t>
            </a:fld>
            <a:r>
              <a:rPr lang="en-US" sz="600" b="0" cap="none" spc="0" dirty="0" smtClean="0">
                <a:ln>
                  <a:noFill/>
                </a:ln>
                <a:solidFill>
                  <a:schemeClr val="bg1"/>
                </a:solidFill>
                <a:effectLst/>
                <a:latin typeface="Arial Narrow" pitchFamily="34" charset="0"/>
                <a:cs typeface="Arial" pitchFamily="34" charset="0"/>
              </a:rPr>
              <a:t> | ref.: 3DS_Document_2015</a:t>
            </a:r>
            <a:endParaRPr lang="en-US" sz="600" b="0" cap="none" spc="0" dirty="0">
              <a:ln>
                <a:noFill/>
              </a:ln>
              <a:solidFill>
                <a:schemeClr val="bg1"/>
              </a:solidFill>
              <a:effectLst/>
              <a:latin typeface="Arial Narrow" pitchFamily="34" charset="0"/>
              <a:cs typeface="Arial" pitchFamily="34" charset="0"/>
            </a:endParaRP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5786" y="903515"/>
            <a:ext cx="2919743" cy="3450051"/>
          </a:xfrm>
          <a:prstGeom prst="rect">
            <a:avLst/>
          </a:prstGeom>
        </p:spPr>
      </p:pic>
    </p:spTree>
    <p:extLst>
      <p:ext uri="{BB962C8B-B14F-4D97-AF65-F5344CB8AC3E}">
        <p14:creationId xmlns:p14="http://schemas.microsoft.com/office/powerpoint/2010/main" val="826235055"/>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Agenda Slide_ENOVIA Template_2015">
    <p:spTree>
      <p:nvGrpSpPr>
        <p:cNvPr id="1" name=""/>
        <p:cNvGrpSpPr/>
        <p:nvPr/>
      </p:nvGrpSpPr>
      <p:grpSpPr>
        <a:xfrm>
          <a:off x="0" y="0"/>
          <a:ext cx="0" cy="0"/>
          <a:chOff x="0" y="0"/>
          <a:chExt cx="0" cy="0"/>
        </a:xfrm>
      </p:grpSpPr>
      <p:sp>
        <p:nvSpPr>
          <p:cNvPr id="4" name="Espace réservé du texte 5"/>
          <p:cNvSpPr>
            <a:spLocks noGrp="1"/>
          </p:cNvSpPr>
          <p:nvPr>
            <p:ph type="body" sz="quarter" idx="11" hasCustomPrompt="1"/>
          </p:nvPr>
        </p:nvSpPr>
        <p:spPr>
          <a:xfrm>
            <a:off x="729343" y="1131670"/>
            <a:ext cx="7924119" cy="360000"/>
          </a:xfrm>
          <a:solidFill>
            <a:schemeClr val="tx1"/>
          </a:solidFill>
        </p:spPr>
        <p:txBody>
          <a:bodyPr lIns="288000" tIns="36000" rIns="72000" bIns="36000" anchor="ctr"/>
          <a:lstStyle>
            <a:lvl1pPr marL="0" indent="0">
              <a:spcBef>
                <a:spcPts val="0"/>
              </a:spcBef>
              <a:buNone/>
              <a:defRPr baseline="0">
                <a:solidFill>
                  <a:schemeClr val="bg1"/>
                </a:solidFill>
              </a:defRPr>
            </a:lvl1pPr>
          </a:lstStyle>
          <a:p>
            <a:pPr lvl="0"/>
            <a:r>
              <a:rPr lang="en-US" noProof="0" smtClean="0"/>
              <a:t>First item</a:t>
            </a:r>
            <a:endParaRPr lang="en-US" noProof="0"/>
          </a:p>
        </p:txBody>
      </p:sp>
      <p:sp>
        <p:nvSpPr>
          <p:cNvPr id="6" name="Espace réservé du texte 5"/>
          <p:cNvSpPr>
            <a:spLocks noGrp="1"/>
          </p:cNvSpPr>
          <p:nvPr>
            <p:ph type="body" sz="quarter" idx="13" hasCustomPrompt="1"/>
          </p:nvPr>
        </p:nvSpPr>
        <p:spPr>
          <a:xfrm>
            <a:off x="729343" y="1668708"/>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Second item</a:t>
            </a:r>
            <a:endParaRPr lang="en-US" noProof="0"/>
          </a:p>
        </p:txBody>
      </p:sp>
      <p:sp>
        <p:nvSpPr>
          <p:cNvPr id="8" name="Espace réservé du texte 5"/>
          <p:cNvSpPr>
            <a:spLocks noGrp="1"/>
          </p:cNvSpPr>
          <p:nvPr>
            <p:ph type="body" sz="quarter" idx="15" hasCustomPrompt="1"/>
          </p:nvPr>
        </p:nvSpPr>
        <p:spPr>
          <a:xfrm>
            <a:off x="729343" y="221175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Third item</a:t>
            </a:r>
            <a:endParaRPr lang="en-US" noProof="0"/>
          </a:p>
        </p:txBody>
      </p:sp>
      <p:sp>
        <p:nvSpPr>
          <p:cNvPr id="10" name="Espace réservé du texte 5"/>
          <p:cNvSpPr>
            <a:spLocks noGrp="1"/>
          </p:cNvSpPr>
          <p:nvPr>
            <p:ph type="body" sz="quarter" idx="17" hasCustomPrompt="1"/>
          </p:nvPr>
        </p:nvSpPr>
        <p:spPr>
          <a:xfrm>
            <a:off x="729343" y="275181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Fourth item</a:t>
            </a:r>
            <a:endParaRPr lang="en-US" noProof="0"/>
          </a:p>
        </p:txBody>
      </p:sp>
      <p:sp>
        <p:nvSpPr>
          <p:cNvPr id="12" name="Espace réservé du texte 5"/>
          <p:cNvSpPr>
            <a:spLocks noGrp="1"/>
          </p:cNvSpPr>
          <p:nvPr>
            <p:ph type="body" sz="quarter" idx="19" hasCustomPrompt="1"/>
          </p:nvPr>
        </p:nvSpPr>
        <p:spPr>
          <a:xfrm>
            <a:off x="729343" y="329187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Fifth item</a:t>
            </a:r>
            <a:endParaRPr lang="en-US" noProof="0"/>
          </a:p>
        </p:txBody>
      </p:sp>
      <p:sp>
        <p:nvSpPr>
          <p:cNvPr id="14" name="Espace réservé du texte 5"/>
          <p:cNvSpPr>
            <a:spLocks noGrp="1"/>
          </p:cNvSpPr>
          <p:nvPr>
            <p:ph type="body" sz="quarter" idx="21" hasCustomPrompt="1"/>
          </p:nvPr>
        </p:nvSpPr>
        <p:spPr>
          <a:xfrm>
            <a:off x="729343" y="383193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Sixth item</a:t>
            </a:r>
            <a:endParaRPr lang="en-US" noProof="0"/>
          </a:p>
        </p:txBody>
      </p:sp>
      <p:sp>
        <p:nvSpPr>
          <p:cNvPr id="16" name="Title 15"/>
          <p:cNvSpPr>
            <a:spLocks noGrp="1"/>
          </p:cNvSpPr>
          <p:nvPr>
            <p:ph type="title"/>
          </p:nvPr>
        </p:nvSpPr>
        <p:spPr/>
        <p:txBody>
          <a:bodyPr/>
          <a:lstStyle>
            <a:lvl1pPr>
              <a:defRPr baseline="0"/>
            </a:lvl1pPr>
          </a:lstStyle>
          <a:p>
            <a:r>
              <a:rPr lang="en-US" smtClean="0"/>
              <a:t>Click to edit Master title style</a:t>
            </a:r>
            <a:endParaRPr lang="en-US" dirty="0"/>
          </a:p>
        </p:txBody>
      </p:sp>
    </p:spTree>
    <p:extLst>
      <p:ext uri="{BB962C8B-B14F-4D97-AF65-F5344CB8AC3E}">
        <p14:creationId xmlns:p14="http://schemas.microsoft.com/office/powerpoint/2010/main" val="338983037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ection Header_ENOVIA Template_2015">
    <p:spTree>
      <p:nvGrpSpPr>
        <p:cNvPr id="1" name=""/>
        <p:cNvGrpSpPr/>
        <p:nvPr/>
      </p:nvGrpSpPr>
      <p:grpSpPr>
        <a:xfrm>
          <a:off x="0" y="0"/>
          <a:ext cx="0" cy="0"/>
          <a:chOff x="0" y="0"/>
          <a:chExt cx="0" cy="0"/>
        </a:xfrm>
      </p:grpSpPr>
      <p:sp>
        <p:nvSpPr>
          <p:cNvPr id="22" name="Text Placeholder 16"/>
          <p:cNvSpPr>
            <a:spLocks noGrp="1"/>
          </p:cNvSpPr>
          <p:nvPr>
            <p:ph type="body" sz="quarter" idx="11" hasCustomPrompt="1"/>
          </p:nvPr>
        </p:nvSpPr>
        <p:spPr>
          <a:xfrm>
            <a:off x="1367644" y="879562"/>
            <a:ext cx="7272808" cy="648072"/>
          </a:xfrm>
        </p:spPr>
        <p:txBody>
          <a:bodyPr anchor="ctr">
            <a:noAutofit/>
          </a:bodyPr>
          <a:lstStyle>
            <a:lvl1pPr algn="r">
              <a:lnSpc>
                <a:spcPct val="100000"/>
              </a:lnSpc>
              <a:spcBef>
                <a:spcPts val="0"/>
              </a:spcBef>
              <a:buFont typeface="Arial" pitchFamily="34" charset="0"/>
              <a:buNone/>
              <a:defRPr sz="3200" baseline="0"/>
            </a:lvl1pPr>
            <a:lvl2pPr>
              <a:buFont typeface="Arial" pitchFamily="34" charset="0"/>
              <a:buNone/>
              <a:defRPr/>
            </a:lvl2pPr>
            <a:lvl3pPr>
              <a:buFont typeface="Arial" pitchFamily="34" charset="0"/>
              <a:buNone/>
              <a:defRPr/>
            </a:lvl3pPr>
            <a:lvl4pPr>
              <a:buFont typeface="Arial" pitchFamily="34" charset="0"/>
              <a:buNone/>
              <a:defRPr/>
            </a:lvl4pPr>
            <a:lvl5pPr>
              <a:buNone/>
              <a:defRPr/>
            </a:lvl5pPr>
          </a:lstStyle>
          <a:p>
            <a:pPr lvl="0"/>
            <a:r>
              <a:rPr lang="en-US" dirty="0" smtClean="0"/>
              <a:t>Click to edit Master title style</a:t>
            </a:r>
            <a:endParaRPr lang="en-US" dirty="0"/>
          </a:p>
        </p:txBody>
      </p:sp>
      <p:sp>
        <p:nvSpPr>
          <p:cNvPr id="23" name="Text Placeholder 20"/>
          <p:cNvSpPr>
            <a:spLocks noGrp="1"/>
          </p:cNvSpPr>
          <p:nvPr>
            <p:ph type="body" sz="quarter" idx="12" hasCustomPrompt="1"/>
          </p:nvPr>
        </p:nvSpPr>
        <p:spPr>
          <a:xfrm>
            <a:off x="1368425" y="1707654"/>
            <a:ext cx="7272338" cy="468313"/>
          </a:xfrm>
        </p:spPr>
        <p:txBody>
          <a:bodyPr vert="horz" lIns="87916" tIns="43957" rIns="87916" bIns="43957" rtlCol="0" anchor="ctr">
            <a:noAutofit/>
          </a:bodyPr>
          <a:lstStyle>
            <a:lvl1pPr algn="r">
              <a:lnSpc>
                <a:spcPct val="100000"/>
              </a:lnSpc>
              <a:buFont typeface="Arial" pitchFamily="34" charset="0"/>
              <a:buNone/>
              <a:defRPr lang="en-US" sz="2000" b="0" i="0" kern="900" spc="0" baseline="0" dirty="0" smtClean="0">
                <a:solidFill>
                  <a:schemeClr val="tx1"/>
                </a:solidFill>
                <a:latin typeface="+mj-lt"/>
                <a:ea typeface="+mn-ea"/>
                <a:cs typeface="3ds Light"/>
              </a:defRPr>
            </a:lvl1pPr>
          </a:lstStyle>
          <a:p>
            <a:pPr marL="187200" lvl="0" indent="-259200" algn="r" defTabSz="879152" rtl="0" eaLnBrk="1" latinLnBrk="0" hangingPunct="1">
              <a:lnSpc>
                <a:spcPts val="2000"/>
              </a:lnSpc>
              <a:spcBef>
                <a:spcPts val="0"/>
              </a:spcBef>
              <a:buSzPct val="100000"/>
            </a:pPr>
            <a:r>
              <a:rPr lang="en-US" dirty="0" smtClean="0"/>
              <a:t>Click to add subtitle</a:t>
            </a:r>
          </a:p>
        </p:txBody>
      </p:sp>
    </p:spTree>
    <p:extLst>
      <p:ext uri="{BB962C8B-B14F-4D97-AF65-F5344CB8AC3E}">
        <p14:creationId xmlns:p14="http://schemas.microsoft.com/office/powerpoint/2010/main" val="1208381679"/>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Subtitle &amp; Content_ENOVIA Template_2015">
    <p:spTree>
      <p:nvGrpSpPr>
        <p:cNvPr id="1" name=""/>
        <p:cNvGrpSpPr/>
        <p:nvPr/>
      </p:nvGrpSpPr>
      <p:grpSpPr>
        <a:xfrm>
          <a:off x="0" y="0"/>
          <a:ext cx="0" cy="0"/>
          <a:chOff x="0" y="0"/>
          <a:chExt cx="0" cy="0"/>
        </a:xfrm>
      </p:grpSpPr>
      <p:sp>
        <p:nvSpPr>
          <p:cNvPr id="8" name="Text Placeholder 7"/>
          <p:cNvSpPr>
            <a:spLocks noGrp="1"/>
          </p:cNvSpPr>
          <p:nvPr>
            <p:ph type="body" sz="quarter" idx="14" hasCustomPrompt="1"/>
          </p:nvPr>
        </p:nvSpPr>
        <p:spPr>
          <a:xfrm>
            <a:off x="719572" y="842963"/>
            <a:ext cx="7926407" cy="396549"/>
          </a:xfrm>
        </p:spPr>
        <p:txBody>
          <a:bodyPr wrap="square">
            <a:spAutoFit/>
          </a:bodyPr>
          <a:lstStyle>
            <a:lvl1pPr>
              <a:buFont typeface="Arial" pitchFamily="34" charset="0"/>
              <a:buNone/>
              <a:defRPr baseline="0"/>
            </a:lvl1pPr>
          </a:lstStyle>
          <a:p>
            <a:pPr lvl="0"/>
            <a:r>
              <a:rPr lang="en-US" dirty="0" smtClean="0"/>
              <a:t>Click to add subtitle</a:t>
            </a:r>
            <a:endParaRPr lang="en-US" dirty="0"/>
          </a:p>
        </p:txBody>
      </p:sp>
      <p:sp>
        <p:nvSpPr>
          <p:cNvPr id="5" name="Title 4"/>
          <p:cNvSpPr>
            <a:spLocks noGrp="1"/>
          </p:cNvSpPr>
          <p:nvPr>
            <p:ph type="title"/>
          </p:nvPr>
        </p:nvSpPr>
        <p:spPr>
          <a:xfrm>
            <a:off x="719572" y="361747"/>
            <a:ext cx="7920880" cy="374073"/>
          </a:xfrm>
        </p:spPr>
        <p:txBody>
          <a:bodyPr/>
          <a:lstStyle/>
          <a:p>
            <a:r>
              <a:rPr lang="en-US" dirty="0" smtClean="0"/>
              <a:t>Click to edit Master title style</a:t>
            </a:r>
            <a:endParaRPr lang="en-US" dirty="0"/>
          </a:p>
        </p:txBody>
      </p:sp>
      <p:sp>
        <p:nvSpPr>
          <p:cNvPr id="7" name="Content Placeholder 6"/>
          <p:cNvSpPr>
            <a:spLocks noGrp="1"/>
          </p:cNvSpPr>
          <p:nvPr>
            <p:ph sz="quarter" idx="15"/>
          </p:nvPr>
        </p:nvSpPr>
        <p:spPr>
          <a:xfrm>
            <a:off x="719571" y="1276350"/>
            <a:ext cx="7950899" cy="3167608"/>
          </a:xfrm>
        </p:spPr>
        <p:txBody>
          <a:bodyPr/>
          <a:lstStyle>
            <a:lvl1pPr marL="252000" indent="-252000">
              <a:spcBef>
                <a:spcPts val="800"/>
              </a:spcBef>
              <a:defRPr/>
            </a:lvl1pPr>
            <a:lvl2pPr>
              <a:spcBef>
                <a:spcPts val="600"/>
              </a:spcBef>
              <a:defRPr/>
            </a:lvl2pPr>
            <a:lvl3pPr>
              <a:spcBef>
                <a:spcPts val="400"/>
              </a:spcBef>
              <a:defRPr/>
            </a:lvl3pPr>
            <a:lvl4pPr>
              <a:spcBef>
                <a:spcPts val="400"/>
              </a:spcBef>
              <a:defRPr spc="0" baseline="0"/>
            </a:lvl4pPr>
            <a:lvl5pPr>
              <a:spcBef>
                <a:spcPts val="400"/>
              </a:spcBef>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2651191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_ENOVIA Template_2015">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Click to edit Master title style</a:t>
            </a:r>
            <a:endParaRPr lang="en-US"/>
          </a:p>
        </p:txBody>
      </p:sp>
      <p:sp>
        <p:nvSpPr>
          <p:cNvPr id="5" name="Content Placeholder 6"/>
          <p:cNvSpPr>
            <a:spLocks noGrp="1"/>
          </p:cNvSpPr>
          <p:nvPr>
            <p:ph sz="quarter" idx="15"/>
          </p:nvPr>
        </p:nvSpPr>
        <p:spPr>
          <a:xfrm>
            <a:off x="719138" y="879561"/>
            <a:ext cx="7921625" cy="3684501"/>
          </a:xfrm>
        </p:spPr>
        <p:txBody>
          <a:bodyPr/>
          <a:lstStyle>
            <a:lvl4pPr>
              <a:defRPr spc="0" baseline="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11152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_Corp Template_2015">
    <p:spTree>
      <p:nvGrpSpPr>
        <p:cNvPr id="1" name=""/>
        <p:cNvGrpSpPr/>
        <p:nvPr/>
      </p:nvGrpSpPr>
      <p:grpSpPr>
        <a:xfrm>
          <a:off x="0" y="0"/>
          <a:ext cx="0" cy="0"/>
          <a:chOff x="0" y="0"/>
          <a:chExt cx="0" cy="0"/>
        </a:xfrm>
      </p:grpSpPr>
      <p:sp>
        <p:nvSpPr>
          <p:cNvPr id="22" name="Text Placeholder 16"/>
          <p:cNvSpPr>
            <a:spLocks noGrp="1"/>
          </p:cNvSpPr>
          <p:nvPr>
            <p:ph type="body" sz="quarter" idx="11" hasCustomPrompt="1"/>
          </p:nvPr>
        </p:nvSpPr>
        <p:spPr>
          <a:xfrm>
            <a:off x="1367644" y="879562"/>
            <a:ext cx="7272808" cy="648072"/>
          </a:xfrm>
        </p:spPr>
        <p:txBody>
          <a:bodyPr anchor="ctr">
            <a:noAutofit/>
          </a:bodyPr>
          <a:lstStyle>
            <a:lvl1pPr algn="r">
              <a:lnSpc>
                <a:spcPct val="100000"/>
              </a:lnSpc>
              <a:spcBef>
                <a:spcPts val="0"/>
              </a:spcBef>
              <a:buFont typeface="Arial" pitchFamily="34" charset="0"/>
              <a:buNone/>
              <a:defRPr sz="3200" baseline="0"/>
            </a:lvl1pPr>
            <a:lvl2pPr>
              <a:buFont typeface="Arial" pitchFamily="34" charset="0"/>
              <a:buNone/>
              <a:defRPr/>
            </a:lvl2pPr>
            <a:lvl3pPr>
              <a:buFont typeface="Arial" pitchFamily="34" charset="0"/>
              <a:buNone/>
              <a:defRPr/>
            </a:lvl3pPr>
            <a:lvl4pPr>
              <a:buFont typeface="Arial" pitchFamily="34" charset="0"/>
              <a:buNone/>
              <a:defRPr/>
            </a:lvl4pPr>
            <a:lvl5pPr>
              <a:buNone/>
              <a:defRPr/>
            </a:lvl5pPr>
          </a:lstStyle>
          <a:p>
            <a:pPr lvl="0"/>
            <a:r>
              <a:rPr lang="en-US" dirty="0" smtClean="0"/>
              <a:t>Click to edit Master title style</a:t>
            </a:r>
            <a:endParaRPr lang="en-US" dirty="0"/>
          </a:p>
        </p:txBody>
      </p:sp>
      <p:sp>
        <p:nvSpPr>
          <p:cNvPr id="23" name="Text Placeholder 20"/>
          <p:cNvSpPr>
            <a:spLocks noGrp="1"/>
          </p:cNvSpPr>
          <p:nvPr>
            <p:ph type="body" sz="quarter" idx="12" hasCustomPrompt="1"/>
          </p:nvPr>
        </p:nvSpPr>
        <p:spPr>
          <a:xfrm>
            <a:off x="1368425" y="1707654"/>
            <a:ext cx="7272338" cy="468313"/>
          </a:xfrm>
        </p:spPr>
        <p:txBody>
          <a:bodyPr vert="horz" lIns="87916" tIns="43957" rIns="87916" bIns="43957" rtlCol="0" anchor="ctr">
            <a:noAutofit/>
          </a:bodyPr>
          <a:lstStyle>
            <a:lvl1pPr algn="r">
              <a:lnSpc>
                <a:spcPct val="100000"/>
              </a:lnSpc>
              <a:buFont typeface="Arial" pitchFamily="34" charset="0"/>
              <a:buNone/>
              <a:defRPr lang="en-US" sz="2000" b="0" i="0" kern="900" spc="0" baseline="0" dirty="0" smtClean="0">
                <a:solidFill>
                  <a:schemeClr val="tx1"/>
                </a:solidFill>
                <a:latin typeface="+mj-lt"/>
                <a:ea typeface="+mn-ea"/>
                <a:cs typeface="3ds Light"/>
              </a:defRPr>
            </a:lvl1pPr>
          </a:lstStyle>
          <a:p>
            <a:pPr marL="187200" lvl="0" indent="-259200" algn="r" defTabSz="879152" rtl="0" eaLnBrk="1" latinLnBrk="0" hangingPunct="1">
              <a:lnSpc>
                <a:spcPts val="2000"/>
              </a:lnSpc>
              <a:spcBef>
                <a:spcPts val="0"/>
              </a:spcBef>
              <a:buSzPct val="100000"/>
            </a:pPr>
            <a:r>
              <a:rPr lang="en-US" dirty="0" smtClean="0"/>
              <a:t>Click to add subtitle</a:t>
            </a:r>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ntent_ENOVIA Template_2015">
    <p:spTree>
      <p:nvGrpSpPr>
        <p:cNvPr id="1" name=""/>
        <p:cNvGrpSpPr/>
        <p:nvPr/>
      </p:nvGrpSpPr>
      <p:grpSpPr>
        <a:xfrm>
          <a:off x="0" y="0"/>
          <a:ext cx="0" cy="0"/>
          <a:chOff x="0" y="0"/>
          <a:chExt cx="0" cy="0"/>
        </a:xfrm>
      </p:grpSpPr>
      <p:sp>
        <p:nvSpPr>
          <p:cNvPr id="2" name="Titre 1"/>
          <p:cNvSpPr>
            <a:spLocks noGrp="1"/>
          </p:cNvSpPr>
          <p:nvPr>
            <p:ph type="title"/>
          </p:nvPr>
        </p:nvSpPr>
        <p:spPr>
          <a:xfrm>
            <a:off x="719572" y="361747"/>
            <a:ext cx="7920880" cy="374073"/>
          </a:xfrm>
        </p:spPr>
        <p:txBody>
          <a:bodyPr/>
          <a:lstStyle>
            <a:lvl1pPr algn="l">
              <a:defRPr baseline="0"/>
            </a:lvl1pPr>
          </a:lstStyle>
          <a:p>
            <a:r>
              <a:rPr lang="en-US" smtClean="0"/>
              <a:t>Click to edit Master title style</a:t>
            </a:r>
            <a:endParaRPr lang="fr-FR" dirty="0"/>
          </a:p>
        </p:txBody>
      </p:sp>
      <p:sp>
        <p:nvSpPr>
          <p:cNvPr id="7" name="Text Placeholder 7"/>
          <p:cNvSpPr>
            <a:spLocks noGrp="1"/>
          </p:cNvSpPr>
          <p:nvPr>
            <p:ph type="body" sz="quarter" idx="14" hasCustomPrompt="1"/>
          </p:nvPr>
        </p:nvSpPr>
        <p:spPr>
          <a:xfrm>
            <a:off x="719139" y="842963"/>
            <a:ext cx="7934324" cy="396549"/>
          </a:xfrm>
        </p:spPr>
        <p:txBody>
          <a:bodyPr wrap="square">
            <a:spAutoFit/>
          </a:bodyPr>
          <a:lstStyle>
            <a:lvl1pPr>
              <a:buFont typeface="Arial" pitchFamily="34" charset="0"/>
              <a:buNone/>
              <a:defRPr/>
            </a:lvl1pPr>
          </a:lstStyle>
          <a:p>
            <a:pPr lvl="0"/>
            <a:r>
              <a:rPr lang="en-US" dirty="0" smtClean="0"/>
              <a:t>Click to add subtitle</a:t>
            </a:r>
            <a:endParaRPr lang="en-US" dirty="0"/>
          </a:p>
        </p:txBody>
      </p:sp>
      <p:sp>
        <p:nvSpPr>
          <p:cNvPr id="6" name="Content Placeholder 6"/>
          <p:cNvSpPr>
            <a:spLocks noGrp="1"/>
          </p:cNvSpPr>
          <p:nvPr>
            <p:ph sz="quarter" idx="15"/>
          </p:nvPr>
        </p:nvSpPr>
        <p:spPr>
          <a:xfrm>
            <a:off x="719139" y="1276349"/>
            <a:ext cx="3840480" cy="3287713"/>
          </a:xfrm>
        </p:spPr>
        <p:txBody>
          <a:bodyPr/>
          <a:lstStyle>
            <a:lvl4pPr>
              <a:defRPr spc="0" baseline="0"/>
            </a:lvl4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Content Placeholder 6"/>
          <p:cNvSpPr>
            <a:spLocks noGrp="1"/>
          </p:cNvSpPr>
          <p:nvPr>
            <p:ph sz="quarter" idx="16"/>
          </p:nvPr>
        </p:nvSpPr>
        <p:spPr>
          <a:xfrm>
            <a:off x="4812983" y="1275606"/>
            <a:ext cx="3840480" cy="3291840"/>
          </a:xfrm>
        </p:spPr>
        <p:txBody>
          <a:bodyPr/>
          <a:lstStyle>
            <a:lvl4pPr>
              <a:defRPr spc="0" baseline="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24445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Subtitle_ENOVIA Template_2015">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5" name="Text Placeholder 7"/>
          <p:cNvSpPr>
            <a:spLocks noGrp="1"/>
          </p:cNvSpPr>
          <p:nvPr>
            <p:ph type="body" sz="quarter" idx="14" hasCustomPrompt="1"/>
          </p:nvPr>
        </p:nvSpPr>
        <p:spPr>
          <a:xfrm>
            <a:off x="719137" y="842963"/>
            <a:ext cx="7934325" cy="396549"/>
          </a:xfrm>
        </p:spPr>
        <p:txBody>
          <a:bodyPr wrap="square">
            <a:spAutoFit/>
          </a:bodyPr>
          <a:lstStyle>
            <a:lvl1pPr>
              <a:buFont typeface="Arial" pitchFamily="34" charset="0"/>
              <a:buNone/>
              <a:defRPr/>
            </a:lvl1pPr>
          </a:lstStyle>
          <a:p>
            <a:pPr lvl="0"/>
            <a:r>
              <a:rPr lang="en-US" dirty="0" smtClean="0"/>
              <a:t>Click to add subtitle</a:t>
            </a:r>
            <a:endParaRPr lang="en-US" dirty="0"/>
          </a:p>
        </p:txBody>
      </p:sp>
    </p:spTree>
    <p:extLst>
      <p:ext uri="{BB962C8B-B14F-4D97-AF65-F5344CB8AC3E}">
        <p14:creationId xmlns:p14="http://schemas.microsoft.com/office/powerpoint/2010/main" val="276105220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_ENOVIA Template_2015">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lvl1pPr>
              <a:defRPr baseline="0"/>
            </a:lvl1pPr>
          </a:lstStyle>
          <a:p>
            <a:r>
              <a:rPr lang="en-US" smtClean="0"/>
              <a:t>Click to edit Master title style</a:t>
            </a:r>
            <a:endParaRPr lang="en-US" dirty="0"/>
          </a:p>
        </p:txBody>
      </p:sp>
    </p:spTree>
    <p:extLst>
      <p:ext uri="{BB962C8B-B14F-4D97-AF65-F5344CB8AC3E}">
        <p14:creationId xmlns:p14="http://schemas.microsoft.com/office/powerpoint/2010/main" val="395295068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_ENOVIA Template_2015">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025703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ack Cover_ENOVIA Template_2015">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39975" y="41011"/>
            <a:ext cx="4464050" cy="4451853"/>
          </a:xfrm>
          <a:prstGeom prst="rect">
            <a:avLst/>
          </a:prstGeom>
        </p:spPr>
      </p:pic>
    </p:spTree>
    <p:extLst>
      <p:ext uri="{BB962C8B-B14F-4D97-AF65-F5344CB8AC3E}">
        <p14:creationId xmlns:p14="http://schemas.microsoft.com/office/powerpoint/2010/main" val="314669468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Title Slide_DELMIA Template_2015">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5786" y="903515"/>
            <a:ext cx="2919743" cy="3450051"/>
          </a:xfrm>
          <a:prstGeom prst="rect">
            <a:avLst/>
          </a:prstGeom>
        </p:spPr>
      </p:pic>
      <p:sp>
        <p:nvSpPr>
          <p:cNvPr id="12" name="Titre 1"/>
          <p:cNvSpPr>
            <a:spLocks noGrp="1"/>
          </p:cNvSpPr>
          <p:nvPr>
            <p:ph type="title" hasCustomPrompt="1"/>
          </p:nvPr>
        </p:nvSpPr>
        <p:spPr>
          <a:xfrm>
            <a:off x="3851920" y="891336"/>
            <a:ext cx="4752528" cy="374073"/>
          </a:xfrm>
        </p:spPr>
        <p:txBody>
          <a:bodyPr>
            <a:noAutofit/>
          </a:bodyPr>
          <a:lstStyle>
            <a:lvl1pPr algn="r">
              <a:defRPr lang="en-US" sz="3200" b="0" i="0" kern="1200" spc="0" baseline="0" noProof="0" dirty="0" smtClean="0">
                <a:solidFill>
                  <a:schemeClr val="tx1"/>
                </a:solidFill>
                <a:effectLst/>
                <a:latin typeface="+mj-lt"/>
                <a:ea typeface="+mj-ea"/>
                <a:cs typeface="3ds Light"/>
              </a:defRPr>
            </a:lvl1pPr>
          </a:lstStyle>
          <a:p>
            <a:r>
              <a:rPr lang="en-US" noProof="0" dirty="0" smtClean="0"/>
              <a:t>Click to edit title</a:t>
            </a:r>
            <a:endParaRPr lang="en-US" noProof="0" dirty="0"/>
          </a:p>
        </p:txBody>
      </p:sp>
      <p:sp>
        <p:nvSpPr>
          <p:cNvPr id="9" name="Text Placeholder 14"/>
          <p:cNvSpPr>
            <a:spLocks noGrp="1"/>
          </p:cNvSpPr>
          <p:nvPr>
            <p:ph type="body" sz="quarter" idx="11" hasCustomPrompt="1"/>
          </p:nvPr>
        </p:nvSpPr>
        <p:spPr>
          <a:xfrm>
            <a:off x="4572000" y="1491630"/>
            <a:ext cx="4032250" cy="431800"/>
          </a:xfrm>
        </p:spPr>
        <p:txBody>
          <a:bodyPr anchor="ctr">
            <a:noAutofit/>
          </a:bodyPr>
          <a:lstStyle>
            <a:lvl1pPr algn="r">
              <a:lnSpc>
                <a:spcPct val="100000"/>
              </a:lnSpc>
              <a:spcBef>
                <a:spcPts val="0"/>
              </a:spcBef>
              <a:buFont typeface="Arial" pitchFamily="34" charset="0"/>
              <a:buNone/>
              <a:defRPr sz="2000" kern="900" spc="0" baseline="0">
                <a:solidFill>
                  <a:schemeClr val="tx1"/>
                </a:solidFill>
              </a:defRPr>
            </a:lvl1pPr>
            <a:lvl2pPr>
              <a:buFont typeface="Arial" pitchFamily="34" charset="0"/>
              <a:buNone/>
              <a:defRPr>
                <a:solidFill>
                  <a:schemeClr val="bg1"/>
                </a:solidFill>
              </a:defRPr>
            </a:lvl2pPr>
            <a:lvl3pPr>
              <a:buFont typeface="Arial" pitchFamily="34" charset="0"/>
              <a:buNone/>
              <a:defRPr>
                <a:solidFill>
                  <a:schemeClr val="bg1"/>
                </a:solidFill>
              </a:defRPr>
            </a:lvl3pPr>
            <a:lvl4pPr>
              <a:buFont typeface="Arial" pitchFamily="34" charset="0"/>
              <a:buNone/>
              <a:defRPr>
                <a:solidFill>
                  <a:schemeClr val="bg1"/>
                </a:solidFill>
              </a:defRPr>
            </a:lvl4pPr>
            <a:lvl5pPr>
              <a:buNone/>
              <a:defRPr>
                <a:solidFill>
                  <a:schemeClr val="bg1"/>
                </a:solidFill>
              </a:defRPr>
            </a:lvl5pPr>
          </a:lstStyle>
          <a:p>
            <a:pPr lvl="0"/>
            <a:r>
              <a:rPr lang="en-US" dirty="0" smtClean="0"/>
              <a:t>Click to add subtitle</a:t>
            </a:r>
            <a:endParaRPr lang="en-US" dirty="0"/>
          </a:p>
        </p:txBody>
      </p:sp>
      <p:sp>
        <p:nvSpPr>
          <p:cNvPr id="13" name="TextBox 12"/>
          <p:cNvSpPr txBox="1"/>
          <p:nvPr userDrawn="1"/>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b="1" i="0" cap="none" spc="0" dirty="0" smtClean="0">
                <a:ln>
                  <a:noFill/>
                </a:ln>
                <a:solidFill>
                  <a:srgbClr val="005386"/>
                </a:solidFill>
                <a:effectLst/>
                <a:latin typeface="Arial Narrow" pitchFamily="34" charset="0"/>
                <a:cs typeface="Arial" pitchFamily="34" charset="0"/>
              </a:rPr>
              <a:t>3DS.COM</a:t>
            </a:r>
            <a:r>
              <a:rPr lang="en-US" sz="600" b="1" i="0" cap="none" spc="0" dirty="0" smtClean="0">
                <a:ln>
                  <a:noFill/>
                </a:ln>
                <a:solidFill>
                  <a:schemeClr val="accent4"/>
                </a:solidFill>
                <a:effectLst/>
                <a:latin typeface="Arial Narrow" pitchFamily="34" charset="0"/>
                <a:cs typeface="Arial" pitchFamily="34" charset="0"/>
              </a:rPr>
              <a:t> </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Dassault</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Systèmes</a:t>
            </a:r>
            <a:r>
              <a:rPr lang="en-US" sz="600" b="0" cap="none" spc="0" dirty="0" smtClean="0">
                <a:ln>
                  <a:noFill/>
                </a:ln>
                <a:solidFill>
                  <a:srgbClr val="005386"/>
                </a:solidFill>
                <a:effectLst/>
                <a:latin typeface="Arial Narrow" pitchFamily="34" charset="0"/>
                <a:cs typeface="Arial" pitchFamily="34" charset="0"/>
              </a:rPr>
              <a:t> | </a:t>
            </a:r>
            <a:r>
              <a:rPr lang="en-US" sz="600" b="0" cap="none" spc="0" noProof="0" dirty="0" smtClean="0">
                <a:ln>
                  <a:noFill/>
                </a:ln>
                <a:solidFill>
                  <a:srgbClr val="005386"/>
                </a:solidFill>
                <a:effectLst/>
                <a:latin typeface="Arial Narrow" pitchFamily="34" charset="0"/>
                <a:cs typeface="Arial" pitchFamily="34" charset="0"/>
              </a:rPr>
              <a:t>Confidential</a:t>
            </a:r>
            <a:r>
              <a:rPr lang="en-US" sz="600" b="0" cap="none" spc="0" dirty="0" smtClean="0">
                <a:ln>
                  <a:noFill/>
                </a:ln>
                <a:solidFill>
                  <a:srgbClr val="005386"/>
                </a:solidFill>
                <a:effectLst/>
                <a:latin typeface="Arial Narrow" pitchFamily="34" charset="0"/>
                <a:cs typeface="Arial" pitchFamily="34" charset="0"/>
              </a:rPr>
              <a:t> Information | </a:t>
            </a:r>
            <a:fld id="{7932CEB9-7706-4840-A8AE-48D24CB336EF}" type="datetimeFigureOut">
              <a:rPr lang="en-US" sz="600" b="0" cap="none" spc="0" smtClean="0">
                <a:ln>
                  <a:noFill/>
                </a:ln>
                <a:solidFill>
                  <a:srgbClr val="005386"/>
                </a:solidFill>
                <a:effectLst/>
                <a:latin typeface="Arial Narrow" pitchFamily="34" charset="0"/>
                <a:cs typeface="Arial" pitchFamily="34" charset="0"/>
              </a:rPr>
              <a:pPr algn="ctr"/>
              <a:t>7/20/2016</a:t>
            </a:fld>
            <a:r>
              <a:rPr lang="en-US" sz="600" b="0" cap="none" spc="0" dirty="0" smtClean="0">
                <a:ln>
                  <a:noFill/>
                </a:ln>
                <a:solidFill>
                  <a:srgbClr val="005386"/>
                </a:solidFill>
                <a:effectLst/>
                <a:latin typeface="Arial Narrow" pitchFamily="34" charset="0"/>
                <a:cs typeface="Arial" pitchFamily="34" charset="0"/>
              </a:rPr>
              <a:t> | ref.: 3DS_Document_2015</a:t>
            </a:r>
            <a:endParaRPr lang="en-US" sz="600" b="0" cap="none" spc="0" dirty="0">
              <a:ln>
                <a:noFill/>
              </a:ln>
              <a:solidFill>
                <a:srgbClr val="005386"/>
              </a:solidFill>
              <a:effectLst/>
              <a:latin typeface="Arial Narrow" pitchFamily="34" charset="0"/>
              <a:cs typeface="Arial"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992079" y="4719511"/>
            <a:ext cx="2580927" cy="243820"/>
          </a:xfrm>
          <a:prstGeom prst="rect">
            <a:avLst/>
          </a:prstGeom>
        </p:spPr>
      </p:pic>
    </p:spTree>
    <p:extLst>
      <p:ext uri="{BB962C8B-B14F-4D97-AF65-F5344CB8AC3E}">
        <p14:creationId xmlns:p14="http://schemas.microsoft.com/office/powerpoint/2010/main" val="473932040"/>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Title Slide Blue_DELMIA Template_2015">
    <p:bg>
      <p:bgPr>
        <a:solidFill>
          <a:schemeClr val="accent1"/>
        </a:solidFill>
        <a:effectLst/>
      </p:bgPr>
    </p:bg>
    <p:spTree>
      <p:nvGrpSpPr>
        <p:cNvPr id="1" name=""/>
        <p:cNvGrpSpPr/>
        <p:nvPr/>
      </p:nvGrpSpPr>
      <p:grpSpPr>
        <a:xfrm>
          <a:off x="0" y="0"/>
          <a:ext cx="0" cy="0"/>
          <a:chOff x="0" y="0"/>
          <a:chExt cx="0" cy="0"/>
        </a:xfrm>
      </p:grpSpPr>
      <p:sp>
        <p:nvSpPr>
          <p:cNvPr id="9" name="Titre 1"/>
          <p:cNvSpPr>
            <a:spLocks noGrp="1"/>
          </p:cNvSpPr>
          <p:nvPr>
            <p:ph type="title" hasCustomPrompt="1"/>
          </p:nvPr>
        </p:nvSpPr>
        <p:spPr>
          <a:xfrm>
            <a:off x="3851920" y="891336"/>
            <a:ext cx="4752528" cy="374073"/>
          </a:xfrm>
        </p:spPr>
        <p:txBody>
          <a:bodyPr>
            <a:noAutofit/>
          </a:bodyPr>
          <a:lstStyle>
            <a:lvl1pPr algn="r">
              <a:defRPr lang="en-US" sz="3200" b="0" i="0" kern="1200" spc="0" baseline="0" noProof="0" dirty="0" smtClean="0">
                <a:solidFill>
                  <a:schemeClr val="bg1"/>
                </a:solidFill>
                <a:effectLst/>
                <a:latin typeface="+mj-lt"/>
                <a:ea typeface="+mj-ea"/>
                <a:cs typeface="3ds Light"/>
              </a:defRPr>
            </a:lvl1pPr>
          </a:lstStyle>
          <a:p>
            <a:r>
              <a:rPr lang="en-US" noProof="0" dirty="0" smtClean="0"/>
              <a:t>Click to edit title</a:t>
            </a:r>
            <a:endParaRPr lang="en-US" noProof="0" dirty="0"/>
          </a:p>
        </p:txBody>
      </p:sp>
      <p:sp>
        <p:nvSpPr>
          <p:cNvPr id="15" name="Text Placeholder 14"/>
          <p:cNvSpPr>
            <a:spLocks noGrp="1"/>
          </p:cNvSpPr>
          <p:nvPr>
            <p:ph type="body" sz="quarter" idx="11" hasCustomPrompt="1"/>
          </p:nvPr>
        </p:nvSpPr>
        <p:spPr>
          <a:xfrm>
            <a:off x="4572000" y="1491630"/>
            <a:ext cx="4032250" cy="431800"/>
          </a:xfrm>
        </p:spPr>
        <p:txBody>
          <a:bodyPr anchor="ctr">
            <a:normAutofit/>
          </a:bodyPr>
          <a:lstStyle>
            <a:lvl1pPr algn="r">
              <a:lnSpc>
                <a:spcPct val="100000"/>
              </a:lnSpc>
              <a:spcBef>
                <a:spcPts val="0"/>
              </a:spcBef>
              <a:buFont typeface="Arial" pitchFamily="34" charset="0"/>
              <a:buNone/>
              <a:defRPr sz="2000" baseline="0">
                <a:solidFill>
                  <a:schemeClr val="bg1"/>
                </a:solidFill>
                <a:latin typeface="+mj-lt"/>
              </a:defRPr>
            </a:lvl1pPr>
            <a:lvl2pPr>
              <a:buFont typeface="Arial" pitchFamily="34" charset="0"/>
              <a:buNone/>
              <a:defRPr>
                <a:solidFill>
                  <a:schemeClr val="bg1"/>
                </a:solidFill>
              </a:defRPr>
            </a:lvl2pPr>
            <a:lvl3pPr>
              <a:buFont typeface="Arial" pitchFamily="34" charset="0"/>
              <a:buNone/>
              <a:defRPr>
                <a:solidFill>
                  <a:schemeClr val="bg1"/>
                </a:solidFill>
              </a:defRPr>
            </a:lvl3pPr>
            <a:lvl4pPr>
              <a:buFont typeface="Arial" pitchFamily="34" charset="0"/>
              <a:buNone/>
              <a:defRPr>
                <a:solidFill>
                  <a:schemeClr val="bg1"/>
                </a:solidFill>
              </a:defRPr>
            </a:lvl4pPr>
            <a:lvl5pPr>
              <a:buNone/>
              <a:defRPr>
                <a:solidFill>
                  <a:schemeClr val="bg1"/>
                </a:solidFill>
              </a:defRPr>
            </a:lvl5pPr>
          </a:lstStyle>
          <a:p>
            <a:pPr lvl="0"/>
            <a:r>
              <a:rPr lang="en-US" dirty="0" smtClean="0"/>
              <a:t>Click to add subtitle</a:t>
            </a:r>
            <a:endParaRPr lang="en-US" dirty="0"/>
          </a:p>
        </p:txBody>
      </p:sp>
      <p:sp>
        <p:nvSpPr>
          <p:cNvPr id="14" name="TextBox 13"/>
          <p:cNvSpPr txBox="1"/>
          <p:nvPr userDrawn="1"/>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600" b="1" i="0" cap="none" spc="0" dirty="0" smtClean="0">
                <a:ln>
                  <a:noFill/>
                </a:ln>
                <a:solidFill>
                  <a:schemeClr val="bg1"/>
                </a:solidFill>
                <a:effectLst/>
                <a:latin typeface="Arial Narrow" pitchFamily="34" charset="0"/>
                <a:cs typeface="Arial" pitchFamily="34" charset="0"/>
              </a:rPr>
              <a:t>3DS.COM</a:t>
            </a:r>
            <a:r>
              <a:rPr lang="en-US" sz="600" b="0" cap="none" spc="0" baseline="0" dirty="0" smtClean="0">
                <a:ln>
                  <a:noFill/>
                </a:ln>
                <a:solidFill>
                  <a:schemeClr val="bg1"/>
                </a:solidFill>
                <a:effectLst/>
                <a:latin typeface="Arial Narrow" pitchFamily="34" charset="0"/>
                <a:cs typeface="Arial" pitchFamily="34" charset="0"/>
              </a:rPr>
              <a:t> </a:t>
            </a:r>
            <a:r>
              <a:rPr lang="en-US" sz="600" b="0" cap="none" spc="0" dirty="0" smtClean="0">
                <a:ln>
                  <a:noFill/>
                </a:ln>
                <a:solidFill>
                  <a:schemeClr val="bg1"/>
                </a:solidFill>
                <a:effectLst/>
                <a:latin typeface="Arial Narrow" pitchFamily="34" charset="0"/>
                <a:cs typeface="Arial" pitchFamily="34" charset="0"/>
              </a:rPr>
              <a:t>© </a:t>
            </a:r>
            <a:r>
              <a:rPr lang="en-US" sz="600" b="0" cap="none" spc="0" dirty="0" err="1" smtClean="0">
                <a:ln>
                  <a:noFill/>
                </a:ln>
                <a:solidFill>
                  <a:schemeClr val="bg1"/>
                </a:solidFill>
                <a:effectLst/>
                <a:latin typeface="Arial Narrow" pitchFamily="34" charset="0"/>
                <a:cs typeface="Arial" pitchFamily="34" charset="0"/>
              </a:rPr>
              <a:t>Dassault</a:t>
            </a:r>
            <a:r>
              <a:rPr lang="en-US" sz="600" b="0" cap="none" spc="0" dirty="0" smtClean="0">
                <a:ln>
                  <a:noFill/>
                </a:ln>
                <a:solidFill>
                  <a:schemeClr val="bg1"/>
                </a:solidFill>
                <a:effectLst/>
                <a:latin typeface="Arial Narrow" pitchFamily="34" charset="0"/>
                <a:cs typeface="Arial" pitchFamily="34" charset="0"/>
              </a:rPr>
              <a:t> </a:t>
            </a:r>
            <a:r>
              <a:rPr lang="en-US" sz="600" b="0" cap="none" spc="0" dirty="0" err="1" smtClean="0">
                <a:ln>
                  <a:noFill/>
                </a:ln>
                <a:solidFill>
                  <a:schemeClr val="bg1"/>
                </a:solidFill>
                <a:effectLst/>
                <a:latin typeface="Arial Narrow" pitchFamily="34" charset="0"/>
                <a:cs typeface="Arial" pitchFamily="34" charset="0"/>
              </a:rPr>
              <a:t>Systèmes</a:t>
            </a:r>
            <a:r>
              <a:rPr lang="en-US" sz="600" b="0" cap="none" spc="0" dirty="0" smtClean="0">
                <a:ln>
                  <a:noFill/>
                </a:ln>
                <a:solidFill>
                  <a:schemeClr val="bg1"/>
                </a:solidFill>
                <a:effectLst/>
                <a:latin typeface="Arial Narrow" pitchFamily="34" charset="0"/>
                <a:cs typeface="Arial" pitchFamily="34" charset="0"/>
              </a:rPr>
              <a:t> | </a:t>
            </a:r>
            <a:r>
              <a:rPr lang="en-US" sz="600" b="0" cap="none" spc="0" noProof="0" dirty="0" smtClean="0">
                <a:ln>
                  <a:noFill/>
                </a:ln>
                <a:solidFill>
                  <a:schemeClr val="bg1"/>
                </a:solidFill>
                <a:effectLst/>
                <a:latin typeface="Arial Narrow" pitchFamily="34" charset="0"/>
                <a:cs typeface="Arial" pitchFamily="34" charset="0"/>
              </a:rPr>
              <a:t>Confidential</a:t>
            </a:r>
            <a:r>
              <a:rPr lang="en-US" sz="600" b="0" cap="none" spc="0" dirty="0" smtClean="0">
                <a:ln>
                  <a:noFill/>
                </a:ln>
                <a:solidFill>
                  <a:schemeClr val="bg1"/>
                </a:solidFill>
                <a:effectLst/>
                <a:latin typeface="Arial Narrow" pitchFamily="34" charset="0"/>
                <a:cs typeface="Arial" pitchFamily="34" charset="0"/>
              </a:rPr>
              <a:t> Information | </a:t>
            </a:r>
            <a:fld id="{7932CEB9-7706-4840-A8AE-48D24CB336EF}" type="datetimeFigureOut">
              <a:rPr lang="en-US" sz="600" b="0" cap="none" spc="0" smtClean="0">
                <a:ln>
                  <a:noFill/>
                </a:ln>
                <a:solidFill>
                  <a:schemeClr val="bg1"/>
                </a:solidFill>
                <a:effectLst/>
                <a:latin typeface="Arial Narrow" pitchFamily="34" charset="0"/>
                <a:cs typeface="Arial" pitchFamily="34" charset="0"/>
              </a:rPr>
              <a:pPr marL="0" marR="0" indent="0" algn="ctr" defTabSz="914400" rtl="0" eaLnBrk="1" fontAlgn="auto" latinLnBrk="0" hangingPunct="1">
                <a:lnSpc>
                  <a:spcPct val="100000"/>
                </a:lnSpc>
                <a:spcBef>
                  <a:spcPts val="0"/>
                </a:spcBef>
                <a:spcAft>
                  <a:spcPts val="0"/>
                </a:spcAft>
                <a:buClrTx/>
                <a:buSzTx/>
                <a:buFontTx/>
                <a:buNone/>
                <a:tabLst/>
                <a:defRPr/>
              </a:pPr>
              <a:t>7/20/2016</a:t>
            </a:fld>
            <a:r>
              <a:rPr lang="en-US" sz="600" b="0" cap="none" spc="0" dirty="0" smtClean="0">
                <a:ln>
                  <a:noFill/>
                </a:ln>
                <a:solidFill>
                  <a:schemeClr val="bg1"/>
                </a:solidFill>
                <a:effectLst/>
                <a:latin typeface="Arial Narrow" pitchFamily="34" charset="0"/>
                <a:cs typeface="Arial" pitchFamily="34" charset="0"/>
              </a:rPr>
              <a:t> | ref.: 3DS_Document_2015</a:t>
            </a:r>
            <a:endParaRPr lang="en-US" sz="600" b="0" cap="none" spc="0" dirty="0">
              <a:ln>
                <a:noFill/>
              </a:ln>
              <a:solidFill>
                <a:schemeClr val="bg1"/>
              </a:solidFill>
              <a:effectLst/>
              <a:latin typeface="Arial Narrow" pitchFamily="34" charset="0"/>
              <a:cs typeface="Arial" pitchFamily="34" charset="0"/>
            </a:endParaRP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5786" y="903515"/>
            <a:ext cx="2919743" cy="3450051"/>
          </a:xfrm>
          <a:prstGeom prst="rect">
            <a:avLst/>
          </a:prstGeom>
        </p:spPr>
      </p:pic>
    </p:spTree>
    <p:extLst>
      <p:ext uri="{BB962C8B-B14F-4D97-AF65-F5344CB8AC3E}">
        <p14:creationId xmlns:p14="http://schemas.microsoft.com/office/powerpoint/2010/main" val="903360781"/>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Agenda Slide_DELMIA Template_2015">
    <p:spTree>
      <p:nvGrpSpPr>
        <p:cNvPr id="1" name=""/>
        <p:cNvGrpSpPr/>
        <p:nvPr/>
      </p:nvGrpSpPr>
      <p:grpSpPr>
        <a:xfrm>
          <a:off x="0" y="0"/>
          <a:ext cx="0" cy="0"/>
          <a:chOff x="0" y="0"/>
          <a:chExt cx="0" cy="0"/>
        </a:xfrm>
      </p:grpSpPr>
      <p:sp>
        <p:nvSpPr>
          <p:cNvPr id="4" name="Espace réservé du texte 5"/>
          <p:cNvSpPr>
            <a:spLocks noGrp="1"/>
          </p:cNvSpPr>
          <p:nvPr>
            <p:ph type="body" sz="quarter" idx="11" hasCustomPrompt="1"/>
          </p:nvPr>
        </p:nvSpPr>
        <p:spPr>
          <a:xfrm>
            <a:off x="729343" y="1131670"/>
            <a:ext cx="7924119" cy="360000"/>
          </a:xfrm>
          <a:solidFill>
            <a:schemeClr val="tx1"/>
          </a:solidFill>
        </p:spPr>
        <p:txBody>
          <a:bodyPr lIns="288000" tIns="36000" rIns="72000" bIns="36000" anchor="ctr"/>
          <a:lstStyle>
            <a:lvl1pPr marL="0" indent="0">
              <a:spcBef>
                <a:spcPts val="0"/>
              </a:spcBef>
              <a:buNone/>
              <a:defRPr baseline="0">
                <a:solidFill>
                  <a:schemeClr val="bg1"/>
                </a:solidFill>
              </a:defRPr>
            </a:lvl1pPr>
          </a:lstStyle>
          <a:p>
            <a:pPr lvl="0"/>
            <a:r>
              <a:rPr lang="en-US" noProof="0" smtClean="0"/>
              <a:t>First item</a:t>
            </a:r>
            <a:endParaRPr lang="en-US" noProof="0"/>
          </a:p>
        </p:txBody>
      </p:sp>
      <p:sp>
        <p:nvSpPr>
          <p:cNvPr id="6" name="Espace réservé du texte 5"/>
          <p:cNvSpPr>
            <a:spLocks noGrp="1"/>
          </p:cNvSpPr>
          <p:nvPr>
            <p:ph type="body" sz="quarter" idx="13" hasCustomPrompt="1"/>
          </p:nvPr>
        </p:nvSpPr>
        <p:spPr>
          <a:xfrm>
            <a:off x="729343" y="1668708"/>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Second item</a:t>
            </a:r>
            <a:endParaRPr lang="en-US" noProof="0"/>
          </a:p>
        </p:txBody>
      </p:sp>
      <p:sp>
        <p:nvSpPr>
          <p:cNvPr id="8" name="Espace réservé du texte 5"/>
          <p:cNvSpPr>
            <a:spLocks noGrp="1"/>
          </p:cNvSpPr>
          <p:nvPr>
            <p:ph type="body" sz="quarter" idx="15" hasCustomPrompt="1"/>
          </p:nvPr>
        </p:nvSpPr>
        <p:spPr>
          <a:xfrm>
            <a:off x="729343" y="221175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Third item</a:t>
            </a:r>
            <a:endParaRPr lang="en-US" noProof="0"/>
          </a:p>
        </p:txBody>
      </p:sp>
      <p:sp>
        <p:nvSpPr>
          <p:cNvPr id="10" name="Espace réservé du texte 5"/>
          <p:cNvSpPr>
            <a:spLocks noGrp="1"/>
          </p:cNvSpPr>
          <p:nvPr>
            <p:ph type="body" sz="quarter" idx="17" hasCustomPrompt="1"/>
          </p:nvPr>
        </p:nvSpPr>
        <p:spPr>
          <a:xfrm>
            <a:off x="729343" y="275181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Fourth item</a:t>
            </a:r>
            <a:endParaRPr lang="en-US" noProof="0"/>
          </a:p>
        </p:txBody>
      </p:sp>
      <p:sp>
        <p:nvSpPr>
          <p:cNvPr id="12" name="Espace réservé du texte 5"/>
          <p:cNvSpPr>
            <a:spLocks noGrp="1"/>
          </p:cNvSpPr>
          <p:nvPr>
            <p:ph type="body" sz="quarter" idx="19" hasCustomPrompt="1"/>
          </p:nvPr>
        </p:nvSpPr>
        <p:spPr>
          <a:xfrm>
            <a:off x="729343" y="329187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Fifth item</a:t>
            </a:r>
            <a:endParaRPr lang="en-US" noProof="0"/>
          </a:p>
        </p:txBody>
      </p:sp>
      <p:sp>
        <p:nvSpPr>
          <p:cNvPr id="14" name="Espace réservé du texte 5"/>
          <p:cNvSpPr>
            <a:spLocks noGrp="1"/>
          </p:cNvSpPr>
          <p:nvPr>
            <p:ph type="body" sz="quarter" idx="21" hasCustomPrompt="1"/>
          </p:nvPr>
        </p:nvSpPr>
        <p:spPr>
          <a:xfrm>
            <a:off x="729343" y="383193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Sixth item</a:t>
            </a:r>
            <a:endParaRPr lang="en-US" noProof="0"/>
          </a:p>
        </p:txBody>
      </p:sp>
      <p:sp>
        <p:nvSpPr>
          <p:cNvPr id="16" name="Title 15"/>
          <p:cNvSpPr>
            <a:spLocks noGrp="1"/>
          </p:cNvSpPr>
          <p:nvPr>
            <p:ph type="title"/>
          </p:nvPr>
        </p:nvSpPr>
        <p:spPr/>
        <p:txBody>
          <a:bodyPr/>
          <a:lstStyle>
            <a:lvl1pPr>
              <a:defRPr baseline="0"/>
            </a:lvl1pPr>
          </a:lstStyle>
          <a:p>
            <a:r>
              <a:rPr lang="en-US" smtClean="0"/>
              <a:t>Click to edit Master title style</a:t>
            </a:r>
            <a:endParaRPr lang="en-US" dirty="0"/>
          </a:p>
        </p:txBody>
      </p:sp>
    </p:spTree>
    <p:extLst>
      <p:ext uri="{BB962C8B-B14F-4D97-AF65-F5344CB8AC3E}">
        <p14:creationId xmlns:p14="http://schemas.microsoft.com/office/powerpoint/2010/main" val="217403740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ection Header_DELMIA Template_2015">
    <p:spTree>
      <p:nvGrpSpPr>
        <p:cNvPr id="1" name=""/>
        <p:cNvGrpSpPr/>
        <p:nvPr/>
      </p:nvGrpSpPr>
      <p:grpSpPr>
        <a:xfrm>
          <a:off x="0" y="0"/>
          <a:ext cx="0" cy="0"/>
          <a:chOff x="0" y="0"/>
          <a:chExt cx="0" cy="0"/>
        </a:xfrm>
      </p:grpSpPr>
      <p:sp>
        <p:nvSpPr>
          <p:cNvPr id="22" name="Text Placeholder 16"/>
          <p:cNvSpPr>
            <a:spLocks noGrp="1"/>
          </p:cNvSpPr>
          <p:nvPr>
            <p:ph type="body" sz="quarter" idx="11" hasCustomPrompt="1"/>
          </p:nvPr>
        </p:nvSpPr>
        <p:spPr>
          <a:xfrm>
            <a:off x="1367644" y="879562"/>
            <a:ext cx="7272808" cy="648072"/>
          </a:xfrm>
        </p:spPr>
        <p:txBody>
          <a:bodyPr anchor="ctr">
            <a:noAutofit/>
          </a:bodyPr>
          <a:lstStyle>
            <a:lvl1pPr algn="r">
              <a:lnSpc>
                <a:spcPct val="100000"/>
              </a:lnSpc>
              <a:spcBef>
                <a:spcPts val="0"/>
              </a:spcBef>
              <a:buFont typeface="Arial" pitchFamily="34" charset="0"/>
              <a:buNone/>
              <a:defRPr sz="3200" baseline="0"/>
            </a:lvl1pPr>
            <a:lvl2pPr>
              <a:buFont typeface="Arial" pitchFamily="34" charset="0"/>
              <a:buNone/>
              <a:defRPr/>
            </a:lvl2pPr>
            <a:lvl3pPr>
              <a:buFont typeface="Arial" pitchFamily="34" charset="0"/>
              <a:buNone/>
              <a:defRPr/>
            </a:lvl3pPr>
            <a:lvl4pPr>
              <a:buFont typeface="Arial" pitchFamily="34" charset="0"/>
              <a:buNone/>
              <a:defRPr/>
            </a:lvl4pPr>
            <a:lvl5pPr>
              <a:buNone/>
              <a:defRPr/>
            </a:lvl5pPr>
          </a:lstStyle>
          <a:p>
            <a:pPr lvl="0"/>
            <a:r>
              <a:rPr lang="en-US" dirty="0" smtClean="0"/>
              <a:t>Click to edit Master title style</a:t>
            </a:r>
            <a:endParaRPr lang="en-US" dirty="0"/>
          </a:p>
        </p:txBody>
      </p:sp>
      <p:sp>
        <p:nvSpPr>
          <p:cNvPr id="23" name="Text Placeholder 20"/>
          <p:cNvSpPr>
            <a:spLocks noGrp="1"/>
          </p:cNvSpPr>
          <p:nvPr>
            <p:ph type="body" sz="quarter" idx="12" hasCustomPrompt="1"/>
          </p:nvPr>
        </p:nvSpPr>
        <p:spPr>
          <a:xfrm>
            <a:off x="1368425" y="1707654"/>
            <a:ext cx="7272338" cy="468313"/>
          </a:xfrm>
        </p:spPr>
        <p:txBody>
          <a:bodyPr vert="horz" lIns="87916" tIns="43957" rIns="87916" bIns="43957" rtlCol="0" anchor="ctr">
            <a:noAutofit/>
          </a:bodyPr>
          <a:lstStyle>
            <a:lvl1pPr algn="r">
              <a:lnSpc>
                <a:spcPct val="100000"/>
              </a:lnSpc>
              <a:buFont typeface="Arial" pitchFamily="34" charset="0"/>
              <a:buNone/>
              <a:defRPr lang="en-US" sz="2000" b="0" i="0" kern="900" spc="0" baseline="0" dirty="0" smtClean="0">
                <a:solidFill>
                  <a:schemeClr val="tx1"/>
                </a:solidFill>
                <a:latin typeface="+mj-lt"/>
                <a:ea typeface="+mn-ea"/>
                <a:cs typeface="3ds Light"/>
              </a:defRPr>
            </a:lvl1pPr>
          </a:lstStyle>
          <a:p>
            <a:pPr marL="187200" lvl="0" indent="-259200" algn="r" defTabSz="879152" rtl="0" eaLnBrk="1" latinLnBrk="0" hangingPunct="1">
              <a:lnSpc>
                <a:spcPts val="2000"/>
              </a:lnSpc>
              <a:spcBef>
                <a:spcPts val="0"/>
              </a:spcBef>
              <a:buSzPct val="100000"/>
            </a:pPr>
            <a:r>
              <a:rPr lang="en-US" dirty="0" smtClean="0"/>
              <a:t>Click to add subtitle</a:t>
            </a:r>
          </a:p>
        </p:txBody>
      </p:sp>
    </p:spTree>
    <p:extLst>
      <p:ext uri="{BB962C8B-B14F-4D97-AF65-F5344CB8AC3E}">
        <p14:creationId xmlns:p14="http://schemas.microsoft.com/office/powerpoint/2010/main" val="837854174"/>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Subtitle &amp; Content_DELMIA Template_2015">
    <p:spTree>
      <p:nvGrpSpPr>
        <p:cNvPr id="1" name=""/>
        <p:cNvGrpSpPr/>
        <p:nvPr/>
      </p:nvGrpSpPr>
      <p:grpSpPr>
        <a:xfrm>
          <a:off x="0" y="0"/>
          <a:ext cx="0" cy="0"/>
          <a:chOff x="0" y="0"/>
          <a:chExt cx="0" cy="0"/>
        </a:xfrm>
      </p:grpSpPr>
      <p:sp>
        <p:nvSpPr>
          <p:cNvPr id="8" name="Text Placeholder 7"/>
          <p:cNvSpPr>
            <a:spLocks noGrp="1"/>
          </p:cNvSpPr>
          <p:nvPr>
            <p:ph type="body" sz="quarter" idx="14" hasCustomPrompt="1"/>
          </p:nvPr>
        </p:nvSpPr>
        <p:spPr>
          <a:xfrm>
            <a:off x="719572" y="842963"/>
            <a:ext cx="7926407" cy="396549"/>
          </a:xfrm>
        </p:spPr>
        <p:txBody>
          <a:bodyPr wrap="square">
            <a:spAutoFit/>
          </a:bodyPr>
          <a:lstStyle>
            <a:lvl1pPr>
              <a:buFont typeface="Arial" pitchFamily="34" charset="0"/>
              <a:buNone/>
              <a:defRPr baseline="0"/>
            </a:lvl1pPr>
          </a:lstStyle>
          <a:p>
            <a:pPr lvl="0"/>
            <a:r>
              <a:rPr lang="en-US" dirty="0" smtClean="0"/>
              <a:t>Click to add subtitle</a:t>
            </a:r>
            <a:endParaRPr lang="en-US" dirty="0"/>
          </a:p>
        </p:txBody>
      </p:sp>
      <p:sp>
        <p:nvSpPr>
          <p:cNvPr id="5" name="Title 4"/>
          <p:cNvSpPr>
            <a:spLocks noGrp="1"/>
          </p:cNvSpPr>
          <p:nvPr>
            <p:ph type="title"/>
          </p:nvPr>
        </p:nvSpPr>
        <p:spPr>
          <a:xfrm>
            <a:off x="719572" y="361747"/>
            <a:ext cx="7920880" cy="374073"/>
          </a:xfrm>
        </p:spPr>
        <p:txBody>
          <a:bodyPr/>
          <a:lstStyle/>
          <a:p>
            <a:r>
              <a:rPr lang="en-US" dirty="0" smtClean="0"/>
              <a:t>Click to edit Master title style</a:t>
            </a:r>
            <a:endParaRPr lang="en-US" dirty="0"/>
          </a:p>
        </p:txBody>
      </p:sp>
      <p:sp>
        <p:nvSpPr>
          <p:cNvPr id="7" name="Content Placeholder 6"/>
          <p:cNvSpPr>
            <a:spLocks noGrp="1"/>
          </p:cNvSpPr>
          <p:nvPr>
            <p:ph sz="quarter" idx="15"/>
          </p:nvPr>
        </p:nvSpPr>
        <p:spPr>
          <a:xfrm>
            <a:off x="719571" y="1276350"/>
            <a:ext cx="7950899" cy="3167608"/>
          </a:xfrm>
        </p:spPr>
        <p:txBody>
          <a:bodyPr/>
          <a:lstStyle>
            <a:lvl1pPr marL="252000" indent="-252000">
              <a:spcBef>
                <a:spcPts val="800"/>
              </a:spcBef>
              <a:defRPr/>
            </a:lvl1pPr>
            <a:lvl2pPr>
              <a:spcBef>
                <a:spcPts val="600"/>
              </a:spcBef>
              <a:defRPr/>
            </a:lvl2pPr>
            <a:lvl3pPr>
              <a:spcBef>
                <a:spcPts val="400"/>
              </a:spcBef>
              <a:defRPr/>
            </a:lvl3pPr>
            <a:lvl4pPr>
              <a:spcBef>
                <a:spcPts val="400"/>
              </a:spcBef>
              <a:defRPr spc="0" baseline="0"/>
            </a:lvl4pPr>
            <a:lvl5pPr>
              <a:spcBef>
                <a:spcPts val="400"/>
              </a:spcBef>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476536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_Corp Template_2015">
    <p:spTree>
      <p:nvGrpSpPr>
        <p:cNvPr id="1" name=""/>
        <p:cNvGrpSpPr/>
        <p:nvPr/>
      </p:nvGrpSpPr>
      <p:grpSpPr>
        <a:xfrm>
          <a:off x="0" y="0"/>
          <a:ext cx="0" cy="0"/>
          <a:chOff x="0" y="0"/>
          <a:chExt cx="0" cy="0"/>
        </a:xfrm>
      </p:grpSpPr>
      <p:sp>
        <p:nvSpPr>
          <p:cNvPr id="8" name="Text Placeholder 7"/>
          <p:cNvSpPr>
            <a:spLocks noGrp="1"/>
          </p:cNvSpPr>
          <p:nvPr>
            <p:ph type="body" sz="quarter" idx="14" hasCustomPrompt="1"/>
          </p:nvPr>
        </p:nvSpPr>
        <p:spPr>
          <a:xfrm>
            <a:off x="719572" y="842963"/>
            <a:ext cx="7926407" cy="396549"/>
          </a:xfrm>
        </p:spPr>
        <p:txBody>
          <a:bodyPr wrap="square">
            <a:spAutoFit/>
          </a:bodyPr>
          <a:lstStyle>
            <a:lvl1pPr>
              <a:buFont typeface="Arial" pitchFamily="34" charset="0"/>
              <a:buNone/>
              <a:defRPr baseline="0"/>
            </a:lvl1pPr>
          </a:lstStyle>
          <a:p>
            <a:pPr lvl="0"/>
            <a:r>
              <a:rPr lang="en-US" dirty="0" smtClean="0"/>
              <a:t>Click to add subtitle</a:t>
            </a:r>
            <a:endParaRPr lang="en-US" dirty="0"/>
          </a:p>
        </p:txBody>
      </p:sp>
      <p:sp>
        <p:nvSpPr>
          <p:cNvPr id="5" name="Title 4"/>
          <p:cNvSpPr>
            <a:spLocks noGrp="1"/>
          </p:cNvSpPr>
          <p:nvPr>
            <p:ph type="title"/>
          </p:nvPr>
        </p:nvSpPr>
        <p:spPr>
          <a:xfrm>
            <a:off x="719572" y="361747"/>
            <a:ext cx="7920880" cy="374073"/>
          </a:xfrm>
        </p:spPr>
        <p:txBody>
          <a:bodyPr/>
          <a:lstStyle/>
          <a:p>
            <a:r>
              <a:rPr lang="en-US" smtClean="0"/>
              <a:t>Click to edit Master title style</a:t>
            </a:r>
            <a:endParaRPr lang="en-US" dirty="0"/>
          </a:p>
        </p:txBody>
      </p:sp>
      <p:sp>
        <p:nvSpPr>
          <p:cNvPr id="7" name="Content Placeholder 6"/>
          <p:cNvSpPr>
            <a:spLocks noGrp="1"/>
          </p:cNvSpPr>
          <p:nvPr>
            <p:ph sz="quarter" idx="15"/>
          </p:nvPr>
        </p:nvSpPr>
        <p:spPr>
          <a:xfrm>
            <a:off x="719571" y="1276350"/>
            <a:ext cx="7950899" cy="3167608"/>
          </a:xfrm>
        </p:spPr>
        <p:txBody>
          <a:bodyPr/>
          <a:lstStyle>
            <a:lvl1pPr marL="252000" indent="-252000">
              <a:spcBef>
                <a:spcPts val="800"/>
              </a:spcBef>
              <a:defRPr/>
            </a:lvl1pPr>
            <a:lvl2pPr>
              <a:spcBef>
                <a:spcPts val="600"/>
              </a:spcBef>
              <a:defRPr/>
            </a:lvl2pPr>
            <a:lvl3pPr>
              <a:spcBef>
                <a:spcPts val="400"/>
              </a:spcBef>
              <a:defRPr/>
            </a:lvl3pPr>
            <a:lvl4pPr>
              <a:spcBef>
                <a:spcPts val="400"/>
              </a:spcBef>
              <a:defRPr spc="0" baseline="0"/>
            </a:lvl4pPr>
            <a:lvl5pPr>
              <a:spcBef>
                <a:spcPts val="400"/>
              </a:spcBef>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and Content_DELMIA Template_2015">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Click to edit Master title style</a:t>
            </a:r>
            <a:endParaRPr lang="en-US"/>
          </a:p>
        </p:txBody>
      </p:sp>
      <p:sp>
        <p:nvSpPr>
          <p:cNvPr id="5" name="Content Placeholder 6"/>
          <p:cNvSpPr>
            <a:spLocks noGrp="1"/>
          </p:cNvSpPr>
          <p:nvPr>
            <p:ph sz="quarter" idx="15"/>
          </p:nvPr>
        </p:nvSpPr>
        <p:spPr>
          <a:xfrm>
            <a:off x="719138" y="879561"/>
            <a:ext cx="7921625" cy="3684501"/>
          </a:xfrm>
        </p:spPr>
        <p:txBody>
          <a:bodyPr/>
          <a:lstStyle>
            <a:lvl4pPr>
              <a:defRPr spc="0" baseline="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8220565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wo Content_DELMIA Template_2015">
    <p:spTree>
      <p:nvGrpSpPr>
        <p:cNvPr id="1" name=""/>
        <p:cNvGrpSpPr/>
        <p:nvPr/>
      </p:nvGrpSpPr>
      <p:grpSpPr>
        <a:xfrm>
          <a:off x="0" y="0"/>
          <a:ext cx="0" cy="0"/>
          <a:chOff x="0" y="0"/>
          <a:chExt cx="0" cy="0"/>
        </a:xfrm>
      </p:grpSpPr>
      <p:sp>
        <p:nvSpPr>
          <p:cNvPr id="2" name="Titre 1"/>
          <p:cNvSpPr>
            <a:spLocks noGrp="1"/>
          </p:cNvSpPr>
          <p:nvPr>
            <p:ph type="title"/>
          </p:nvPr>
        </p:nvSpPr>
        <p:spPr>
          <a:xfrm>
            <a:off x="719572" y="361747"/>
            <a:ext cx="7920880" cy="374073"/>
          </a:xfrm>
        </p:spPr>
        <p:txBody>
          <a:bodyPr/>
          <a:lstStyle>
            <a:lvl1pPr algn="l">
              <a:defRPr baseline="0"/>
            </a:lvl1pPr>
          </a:lstStyle>
          <a:p>
            <a:r>
              <a:rPr lang="en-US" smtClean="0"/>
              <a:t>Click to edit Master title style</a:t>
            </a:r>
            <a:endParaRPr lang="fr-FR" dirty="0"/>
          </a:p>
        </p:txBody>
      </p:sp>
      <p:sp>
        <p:nvSpPr>
          <p:cNvPr id="7" name="Text Placeholder 7"/>
          <p:cNvSpPr>
            <a:spLocks noGrp="1"/>
          </p:cNvSpPr>
          <p:nvPr>
            <p:ph type="body" sz="quarter" idx="14" hasCustomPrompt="1"/>
          </p:nvPr>
        </p:nvSpPr>
        <p:spPr>
          <a:xfrm>
            <a:off x="719139" y="842963"/>
            <a:ext cx="7934324" cy="396549"/>
          </a:xfrm>
        </p:spPr>
        <p:txBody>
          <a:bodyPr wrap="square">
            <a:spAutoFit/>
          </a:bodyPr>
          <a:lstStyle>
            <a:lvl1pPr>
              <a:buFont typeface="Arial" pitchFamily="34" charset="0"/>
              <a:buNone/>
              <a:defRPr/>
            </a:lvl1pPr>
          </a:lstStyle>
          <a:p>
            <a:pPr lvl="0"/>
            <a:r>
              <a:rPr lang="en-US" dirty="0" smtClean="0"/>
              <a:t>Click to add subtitle</a:t>
            </a:r>
            <a:endParaRPr lang="en-US" dirty="0"/>
          </a:p>
        </p:txBody>
      </p:sp>
      <p:sp>
        <p:nvSpPr>
          <p:cNvPr id="6" name="Content Placeholder 6"/>
          <p:cNvSpPr>
            <a:spLocks noGrp="1"/>
          </p:cNvSpPr>
          <p:nvPr>
            <p:ph sz="quarter" idx="15"/>
          </p:nvPr>
        </p:nvSpPr>
        <p:spPr>
          <a:xfrm>
            <a:off x="719139" y="1276349"/>
            <a:ext cx="3840480" cy="3287713"/>
          </a:xfrm>
        </p:spPr>
        <p:txBody>
          <a:bodyPr/>
          <a:lstStyle>
            <a:lvl4pPr>
              <a:defRPr spc="0" baseline="0"/>
            </a:lvl4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Content Placeholder 6"/>
          <p:cNvSpPr>
            <a:spLocks noGrp="1"/>
          </p:cNvSpPr>
          <p:nvPr>
            <p:ph sz="quarter" idx="16"/>
          </p:nvPr>
        </p:nvSpPr>
        <p:spPr>
          <a:xfrm>
            <a:off x="4812983" y="1275606"/>
            <a:ext cx="3840480" cy="3291840"/>
          </a:xfrm>
        </p:spPr>
        <p:txBody>
          <a:bodyPr/>
          <a:lstStyle>
            <a:lvl4pPr>
              <a:defRPr spc="0" baseline="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0913363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amp; Subtitle Only_DELMIA Template_2015">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5" name="Text Placeholder 7"/>
          <p:cNvSpPr>
            <a:spLocks noGrp="1"/>
          </p:cNvSpPr>
          <p:nvPr>
            <p:ph type="body" sz="quarter" idx="14" hasCustomPrompt="1"/>
          </p:nvPr>
        </p:nvSpPr>
        <p:spPr>
          <a:xfrm>
            <a:off x="719137" y="842963"/>
            <a:ext cx="7934325" cy="396549"/>
          </a:xfrm>
        </p:spPr>
        <p:txBody>
          <a:bodyPr wrap="square">
            <a:spAutoFit/>
          </a:bodyPr>
          <a:lstStyle>
            <a:lvl1pPr>
              <a:buFont typeface="Arial" pitchFamily="34" charset="0"/>
              <a:buNone/>
              <a:defRPr/>
            </a:lvl1pPr>
          </a:lstStyle>
          <a:p>
            <a:pPr lvl="0"/>
            <a:r>
              <a:rPr lang="en-US" dirty="0" smtClean="0"/>
              <a:t>Click to add subtitle</a:t>
            </a:r>
            <a:endParaRPr lang="en-US" dirty="0"/>
          </a:p>
        </p:txBody>
      </p:sp>
    </p:spTree>
    <p:extLst>
      <p:ext uri="{BB962C8B-B14F-4D97-AF65-F5344CB8AC3E}">
        <p14:creationId xmlns:p14="http://schemas.microsoft.com/office/powerpoint/2010/main" val="192934107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_DELMIA Template_2015">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lvl1pPr>
              <a:defRPr baseline="0"/>
            </a:lvl1pPr>
          </a:lstStyle>
          <a:p>
            <a:r>
              <a:rPr lang="en-US" smtClean="0"/>
              <a:t>Click to edit Master title style</a:t>
            </a:r>
            <a:endParaRPr lang="en-US" dirty="0"/>
          </a:p>
        </p:txBody>
      </p:sp>
    </p:spTree>
    <p:extLst>
      <p:ext uri="{BB962C8B-B14F-4D97-AF65-F5344CB8AC3E}">
        <p14:creationId xmlns:p14="http://schemas.microsoft.com/office/powerpoint/2010/main" val="429279222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_DELMIA Template_2015">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956881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ack Cover_DELMIA Template_2015">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39975" y="41011"/>
            <a:ext cx="4464050" cy="4451853"/>
          </a:xfrm>
          <a:prstGeom prst="rect">
            <a:avLst/>
          </a:prstGeom>
        </p:spPr>
      </p:pic>
    </p:spTree>
    <p:extLst>
      <p:ext uri="{BB962C8B-B14F-4D97-AF65-F5344CB8AC3E}">
        <p14:creationId xmlns:p14="http://schemas.microsoft.com/office/powerpoint/2010/main" val="334316601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Title Slide_SIMULIA Template_2015">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5786" y="903515"/>
            <a:ext cx="2919743" cy="3450051"/>
          </a:xfrm>
          <a:prstGeom prst="rect">
            <a:avLst/>
          </a:prstGeom>
        </p:spPr>
      </p:pic>
      <p:sp>
        <p:nvSpPr>
          <p:cNvPr id="12" name="Titre 1"/>
          <p:cNvSpPr>
            <a:spLocks noGrp="1"/>
          </p:cNvSpPr>
          <p:nvPr>
            <p:ph type="title" hasCustomPrompt="1"/>
          </p:nvPr>
        </p:nvSpPr>
        <p:spPr>
          <a:xfrm>
            <a:off x="3851920" y="891336"/>
            <a:ext cx="4752528" cy="374073"/>
          </a:xfrm>
        </p:spPr>
        <p:txBody>
          <a:bodyPr>
            <a:noAutofit/>
          </a:bodyPr>
          <a:lstStyle>
            <a:lvl1pPr algn="r">
              <a:defRPr lang="en-US" sz="3200" b="0" i="0" kern="1200" spc="0" baseline="0" noProof="0" dirty="0" smtClean="0">
                <a:solidFill>
                  <a:schemeClr val="tx1"/>
                </a:solidFill>
                <a:effectLst/>
                <a:latin typeface="+mj-lt"/>
                <a:ea typeface="+mj-ea"/>
                <a:cs typeface="3ds Light"/>
              </a:defRPr>
            </a:lvl1pPr>
          </a:lstStyle>
          <a:p>
            <a:r>
              <a:rPr lang="en-US" noProof="0" dirty="0" smtClean="0"/>
              <a:t>Click to edit title</a:t>
            </a:r>
            <a:endParaRPr lang="en-US" noProof="0" dirty="0"/>
          </a:p>
        </p:txBody>
      </p:sp>
      <p:sp>
        <p:nvSpPr>
          <p:cNvPr id="9" name="Text Placeholder 14"/>
          <p:cNvSpPr>
            <a:spLocks noGrp="1"/>
          </p:cNvSpPr>
          <p:nvPr>
            <p:ph type="body" sz="quarter" idx="11" hasCustomPrompt="1"/>
          </p:nvPr>
        </p:nvSpPr>
        <p:spPr>
          <a:xfrm>
            <a:off x="4572000" y="1491630"/>
            <a:ext cx="4032250" cy="431800"/>
          </a:xfrm>
        </p:spPr>
        <p:txBody>
          <a:bodyPr anchor="ctr">
            <a:noAutofit/>
          </a:bodyPr>
          <a:lstStyle>
            <a:lvl1pPr algn="r">
              <a:lnSpc>
                <a:spcPct val="100000"/>
              </a:lnSpc>
              <a:spcBef>
                <a:spcPts val="0"/>
              </a:spcBef>
              <a:buFont typeface="Arial" pitchFamily="34" charset="0"/>
              <a:buNone/>
              <a:defRPr sz="2000" kern="900" spc="0" baseline="0">
                <a:solidFill>
                  <a:schemeClr val="tx1"/>
                </a:solidFill>
              </a:defRPr>
            </a:lvl1pPr>
            <a:lvl2pPr>
              <a:buFont typeface="Arial" pitchFamily="34" charset="0"/>
              <a:buNone/>
              <a:defRPr>
                <a:solidFill>
                  <a:schemeClr val="bg1"/>
                </a:solidFill>
              </a:defRPr>
            </a:lvl2pPr>
            <a:lvl3pPr>
              <a:buFont typeface="Arial" pitchFamily="34" charset="0"/>
              <a:buNone/>
              <a:defRPr>
                <a:solidFill>
                  <a:schemeClr val="bg1"/>
                </a:solidFill>
              </a:defRPr>
            </a:lvl3pPr>
            <a:lvl4pPr>
              <a:buFont typeface="Arial" pitchFamily="34" charset="0"/>
              <a:buNone/>
              <a:defRPr>
                <a:solidFill>
                  <a:schemeClr val="bg1"/>
                </a:solidFill>
              </a:defRPr>
            </a:lvl4pPr>
            <a:lvl5pPr>
              <a:buNone/>
              <a:defRPr>
                <a:solidFill>
                  <a:schemeClr val="bg1"/>
                </a:solidFill>
              </a:defRPr>
            </a:lvl5pPr>
          </a:lstStyle>
          <a:p>
            <a:pPr lvl="0"/>
            <a:r>
              <a:rPr lang="en-US" dirty="0" smtClean="0"/>
              <a:t>Click to add subtitle</a:t>
            </a:r>
            <a:endParaRPr lang="en-US" dirty="0"/>
          </a:p>
        </p:txBody>
      </p:sp>
      <p:sp>
        <p:nvSpPr>
          <p:cNvPr id="13" name="TextBox 12"/>
          <p:cNvSpPr txBox="1"/>
          <p:nvPr userDrawn="1"/>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b="1" i="0" cap="none" spc="0" dirty="0" smtClean="0">
                <a:ln>
                  <a:noFill/>
                </a:ln>
                <a:solidFill>
                  <a:srgbClr val="005386"/>
                </a:solidFill>
                <a:effectLst/>
                <a:latin typeface="Arial Narrow" pitchFamily="34" charset="0"/>
                <a:cs typeface="Arial" pitchFamily="34" charset="0"/>
              </a:rPr>
              <a:t>3DS.COM</a:t>
            </a:r>
            <a:r>
              <a:rPr lang="en-US" sz="600" b="1" i="0" cap="none" spc="0" dirty="0" smtClean="0">
                <a:ln>
                  <a:noFill/>
                </a:ln>
                <a:solidFill>
                  <a:schemeClr val="accent4"/>
                </a:solidFill>
                <a:effectLst/>
                <a:latin typeface="Arial Narrow" pitchFamily="34" charset="0"/>
                <a:cs typeface="Arial" pitchFamily="34" charset="0"/>
              </a:rPr>
              <a:t> </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Dassault</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Systèmes</a:t>
            </a:r>
            <a:r>
              <a:rPr lang="en-US" sz="600" b="0" cap="none" spc="0" dirty="0" smtClean="0">
                <a:ln>
                  <a:noFill/>
                </a:ln>
                <a:solidFill>
                  <a:srgbClr val="005386"/>
                </a:solidFill>
                <a:effectLst/>
                <a:latin typeface="Arial Narrow" pitchFamily="34" charset="0"/>
                <a:cs typeface="Arial" pitchFamily="34" charset="0"/>
              </a:rPr>
              <a:t> | </a:t>
            </a:r>
            <a:r>
              <a:rPr lang="en-US" sz="600" b="0" cap="none" spc="0" noProof="0" dirty="0" smtClean="0">
                <a:ln>
                  <a:noFill/>
                </a:ln>
                <a:solidFill>
                  <a:srgbClr val="005386"/>
                </a:solidFill>
                <a:effectLst/>
                <a:latin typeface="Arial Narrow" pitchFamily="34" charset="0"/>
                <a:cs typeface="Arial" pitchFamily="34" charset="0"/>
              </a:rPr>
              <a:t>Confidential</a:t>
            </a:r>
            <a:r>
              <a:rPr lang="en-US" sz="600" b="0" cap="none" spc="0" dirty="0" smtClean="0">
                <a:ln>
                  <a:noFill/>
                </a:ln>
                <a:solidFill>
                  <a:srgbClr val="005386"/>
                </a:solidFill>
                <a:effectLst/>
                <a:latin typeface="Arial Narrow" pitchFamily="34" charset="0"/>
                <a:cs typeface="Arial" pitchFamily="34" charset="0"/>
              </a:rPr>
              <a:t> Information | </a:t>
            </a:r>
            <a:fld id="{7932CEB9-7706-4840-A8AE-48D24CB336EF}" type="datetimeFigureOut">
              <a:rPr lang="en-US" sz="600" b="0" cap="none" spc="0" smtClean="0">
                <a:ln>
                  <a:noFill/>
                </a:ln>
                <a:solidFill>
                  <a:srgbClr val="005386"/>
                </a:solidFill>
                <a:effectLst/>
                <a:latin typeface="Arial Narrow" pitchFamily="34" charset="0"/>
                <a:cs typeface="Arial" pitchFamily="34" charset="0"/>
              </a:rPr>
              <a:pPr algn="ctr"/>
              <a:t>7/20/2016</a:t>
            </a:fld>
            <a:r>
              <a:rPr lang="en-US" sz="600" b="0" cap="none" spc="0" dirty="0" smtClean="0">
                <a:ln>
                  <a:noFill/>
                </a:ln>
                <a:solidFill>
                  <a:srgbClr val="005386"/>
                </a:solidFill>
                <a:effectLst/>
                <a:latin typeface="Arial Narrow" pitchFamily="34" charset="0"/>
                <a:cs typeface="Arial" pitchFamily="34" charset="0"/>
              </a:rPr>
              <a:t> | ref.: 3DS_Document_2015</a:t>
            </a:r>
            <a:endParaRPr lang="en-US" sz="600" b="0" cap="none" spc="0" dirty="0">
              <a:ln>
                <a:noFill/>
              </a:ln>
              <a:solidFill>
                <a:srgbClr val="005386"/>
              </a:solidFill>
              <a:effectLst/>
              <a:latin typeface="Arial Narrow" pitchFamily="34" charset="0"/>
              <a:cs typeface="Arial"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992079" y="4719511"/>
            <a:ext cx="2580927" cy="243820"/>
          </a:xfrm>
          <a:prstGeom prst="rect">
            <a:avLst/>
          </a:prstGeom>
        </p:spPr>
      </p:pic>
    </p:spTree>
    <p:extLst>
      <p:ext uri="{BB962C8B-B14F-4D97-AF65-F5344CB8AC3E}">
        <p14:creationId xmlns:p14="http://schemas.microsoft.com/office/powerpoint/2010/main" val="853820679"/>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Title Slide Blue_SIMULIA Template_2015">
    <p:bg>
      <p:bgPr>
        <a:solidFill>
          <a:schemeClr val="accent1"/>
        </a:solidFill>
        <a:effectLst/>
      </p:bgPr>
    </p:bg>
    <p:spTree>
      <p:nvGrpSpPr>
        <p:cNvPr id="1" name=""/>
        <p:cNvGrpSpPr/>
        <p:nvPr/>
      </p:nvGrpSpPr>
      <p:grpSpPr>
        <a:xfrm>
          <a:off x="0" y="0"/>
          <a:ext cx="0" cy="0"/>
          <a:chOff x="0" y="0"/>
          <a:chExt cx="0" cy="0"/>
        </a:xfrm>
      </p:grpSpPr>
      <p:sp>
        <p:nvSpPr>
          <p:cNvPr id="9" name="Titre 1"/>
          <p:cNvSpPr>
            <a:spLocks noGrp="1"/>
          </p:cNvSpPr>
          <p:nvPr>
            <p:ph type="title" hasCustomPrompt="1"/>
          </p:nvPr>
        </p:nvSpPr>
        <p:spPr>
          <a:xfrm>
            <a:off x="3851920" y="891336"/>
            <a:ext cx="4752528" cy="374073"/>
          </a:xfrm>
        </p:spPr>
        <p:txBody>
          <a:bodyPr>
            <a:noAutofit/>
          </a:bodyPr>
          <a:lstStyle>
            <a:lvl1pPr algn="r">
              <a:defRPr lang="en-US" sz="3200" b="0" i="0" kern="1200" spc="0" baseline="0" noProof="0" dirty="0" smtClean="0">
                <a:solidFill>
                  <a:schemeClr val="bg1"/>
                </a:solidFill>
                <a:effectLst/>
                <a:latin typeface="+mj-lt"/>
                <a:ea typeface="+mj-ea"/>
                <a:cs typeface="3ds Light"/>
              </a:defRPr>
            </a:lvl1pPr>
          </a:lstStyle>
          <a:p>
            <a:r>
              <a:rPr lang="en-US" noProof="0" dirty="0" smtClean="0"/>
              <a:t>Click to edit title</a:t>
            </a:r>
            <a:endParaRPr lang="en-US" noProof="0" dirty="0"/>
          </a:p>
        </p:txBody>
      </p:sp>
      <p:sp>
        <p:nvSpPr>
          <p:cNvPr id="15" name="Text Placeholder 14"/>
          <p:cNvSpPr>
            <a:spLocks noGrp="1"/>
          </p:cNvSpPr>
          <p:nvPr>
            <p:ph type="body" sz="quarter" idx="11" hasCustomPrompt="1"/>
          </p:nvPr>
        </p:nvSpPr>
        <p:spPr>
          <a:xfrm>
            <a:off x="4572000" y="1491630"/>
            <a:ext cx="4032250" cy="431800"/>
          </a:xfrm>
        </p:spPr>
        <p:txBody>
          <a:bodyPr anchor="ctr">
            <a:normAutofit/>
          </a:bodyPr>
          <a:lstStyle>
            <a:lvl1pPr algn="r">
              <a:lnSpc>
                <a:spcPct val="100000"/>
              </a:lnSpc>
              <a:spcBef>
                <a:spcPts val="0"/>
              </a:spcBef>
              <a:buFont typeface="Arial" pitchFamily="34" charset="0"/>
              <a:buNone/>
              <a:defRPr sz="2000" baseline="0">
                <a:solidFill>
                  <a:schemeClr val="bg1"/>
                </a:solidFill>
                <a:latin typeface="+mj-lt"/>
              </a:defRPr>
            </a:lvl1pPr>
            <a:lvl2pPr>
              <a:buFont typeface="Arial" pitchFamily="34" charset="0"/>
              <a:buNone/>
              <a:defRPr>
                <a:solidFill>
                  <a:schemeClr val="bg1"/>
                </a:solidFill>
              </a:defRPr>
            </a:lvl2pPr>
            <a:lvl3pPr>
              <a:buFont typeface="Arial" pitchFamily="34" charset="0"/>
              <a:buNone/>
              <a:defRPr>
                <a:solidFill>
                  <a:schemeClr val="bg1"/>
                </a:solidFill>
              </a:defRPr>
            </a:lvl3pPr>
            <a:lvl4pPr>
              <a:buFont typeface="Arial" pitchFamily="34" charset="0"/>
              <a:buNone/>
              <a:defRPr>
                <a:solidFill>
                  <a:schemeClr val="bg1"/>
                </a:solidFill>
              </a:defRPr>
            </a:lvl4pPr>
            <a:lvl5pPr>
              <a:buNone/>
              <a:defRPr>
                <a:solidFill>
                  <a:schemeClr val="bg1"/>
                </a:solidFill>
              </a:defRPr>
            </a:lvl5pPr>
          </a:lstStyle>
          <a:p>
            <a:pPr lvl="0"/>
            <a:r>
              <a:rPr lang="en-US" dirty="0" smtClean="0"/>
              <a:t>Click to add subtitle</a:t>
            </a:r>
            <a:endParaRPr lang="en-US" dirty="0"/>
          </a:p>
        </p:txBody>
      </p:sp>
      <p:sp>
        <p:nvSpPr>
          <p:cNvPr id="14" name="TextBox 13"/>
          <p:cNvSpPr txBox="1"/>
          <p:nvPr userDrawn="1"/>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600" b="1" i="0" cap="none" spc="0" dirty="0" smtClean="0">
                <a:ln>
                  <a:noFill/>
                </a:ln>
                <a:solidFill>
                  <a:schemeClr val="bg1"/>
                </a:solidFill>
                <a:effectLst/>
                <a:latin typeface="Arial Narrow" pitchFamily="34" charset="0"/>
                <a:cs typeface="Arial" pitchFamily="34" charset="0"/>
              </a:rPr>
              <a:t>3DS.COM</a:t>
            </a:r>
            <a:r>
              <a:rPr lang="en-US" sz="600" b="0" cap="none" spc="0" baseline="0" dirty="0" smtClean="0">
                <a:ln>
                  <a:noFill/>
                </a:ln>
                <a:solidFill>
                  <a:schemeClr val="bg1"/>
                </a:solidFill>
                <a:effectLst/>
                <a:latin typeface="Arial Narrow" pitchFamily="34" charset="0"/>
                <a:cs typeface="Arial" pitchFamily="34" charset="0"/>
              </a:rPr>
              <a:t> </a:t>
            </a:r>
            <a:r>
              <a:rPr lang="en-US" sz="600" b="0" cap="none" spc="0" dirty="0" smtClean="0">
                <a:ln>
                  <a:noFill/>
                </a:ln>
                <a:solidFill>
                  <a:schemeClr val="bg1"/>
                </a:solidFill>
                <a:effectLst/>
                <a:latin typeface="Arial Narrow" pitchFamily="34" charset="0"/>
                <a:cs typeface="Arial" pitchFamily="34" charset="0"/>
              </a:rPr>
              <a:t>© </a:t>
            </a:r>
            <a:r>
              <a:rPr lang="en-US" sz="600" b="0" cap="none" spc="0" dirty="0" err="1" smtClean="0">
                <a:ln>
                  <a:noFill/>
                </a:ln>
                <a:solidFill>
                  <a:schemeClr val="bg1"/>
                </a:solidFill>
                <a:effectLst/>
                <a:latin typeface="Arial Narrow" pitchFamily="34" charset="0"/>
                <a:cs typeface="Arial" pitchFamily="34" charset="0"/>
              </a:rPr>
              <a:t>Dassault</a:t>
            </a:r>
            <a:r>
              <a:rPr lang="en-US" sz="600" b="0" cap="none" spc="0" dirty="0" smtClean="0">
                <a:ln>
                  <a:noFill/>
                </a:ln>
                <a:solidFill>
                  <a:schemeClr val="bg1"/>
                </a:solidFill>
                <a:effectLst/>
                <a:latin typeface="Arial Narrow" pitchFamily="34" charset="0"/>
                <a:cs typeface="Arial" pitchFamily="34" charset="0"/>
              </a:rPr>
              <a:t> </a:t>
            </a:r>
            <a:r>
              <a:rPr lang="en-US" sz="600" b="0" cap="none" spc="0" dirty="0" err="1" smtClean="0">
                <a:ln>
                  <a:noFill/>
                </a:ln>
                <a:solidFill>
                  <a:schemeClr val="bg1"/>
                </a:solidFill>
                <a:effectLst/>
                <a:latin typeface="Arial Narrow" pitchFamily="34" charset="0"/>
                <a:cs typeface="Arial" pitchFamily="34" charset="0"/>
              </a:rPr>
              <a:t>Systèmes</a:t>
            </a:r>
            <a:r>
              <a:rPr lang="en-US" sz="600" b="0" cap="none" spc="0" dirty="0" smtClean="0">
                <a:ln>
                  <a:noFill/>
                </a:ln>
                <a:solidFill>
                  <a:schemeClr val="bg1"/>
                </a:solidFill>
                <a:effectLst/>
                <a:latin typeface="Arial Narrow" pitchFamily="34" charset="0"/>
                <a:cs typeface="Arial" pitchFamily="34" charset="0"/>
              </a:rPr>
              <a:t> | </a:t>
            </a:r>
            <a:r>
              <a:rPr lang="en-US" sz="600" b="0" cap="none" spc="0" noProof="0" dirty="0" smtClean="0">
                <a:ln>
                  <a:noFill/>
                </a:ln>
                <a:solidFill>
                  <a:schemeClr val="bg1"/>
                </a:solidFill>
                <a:effectLst/>
                <a:latin typeface="Arial Narrow" pitchFamily="34" charset="0"/>
                <a:cs typeface="Arial" pitchFamily="34" charset="0"/>
              </a:rPr>
              <a:t>Confidential</a:t>
            </a:r>
            <a:r>
              <a:rPr lang="en-US" sz="600" b="0" cap="none" spc="0" dirty="0" smtClean="0">
                <a:ln>
                  <a:noFill/>
                </a:ln>
                <a:solidFill>
                  <a:schemeClr val="bg1"/>
                </a:solidFill>
                <a:effectLst/>
                <a:latin typeface="Arial Narrow" pitchFamily="34" charset="0"/>
                <a:cs typeface="Arial" pitchFamily="34" charset="0"/>
              </a:rPr>
              <a:t> Information | </a:t>
            </a:r>
            <a:fld id="{7932CEB9-7706-4840-A8AE-48D24CB336EF}" type="datetimeFigureOut">
              <a:rPr lang="en-US" sz="600" b="0" cap="none" spc="0" smtClean="0">
                <a:ln>
                  <a:noFill/>
                </a:ln>
                <a:solidFill>
                  <a:schemeClr val="bg1"/>
                </a:solidFill>
                <a:effectLst/>
                <a:latin typeface="Arial Narrow" pitchFamily="34" charset="0"/>
                <a:cs typeface="Arial" pitchFamily="34" charset="0"/>
              </a:rPr>
              <a:pPr marL="0" marR="0" indent="0" algn="ctr" defTabSz="914400" rtl="0" eaLnBrk="1" fontAlgn="auto" latinLnBrk="0" hangingPunct="1">
                <a:lnSpc>
                  <a:spcPct val="100000"/>
                </a:lnSpc>
                <a:spcBef>
                  <a:spcPts val="0"/>
                </a:spcBef>
                <a:spcAft>
                  <a:spcPts val="0"/>
                </a:spcAft>
                <a:buClrTx/>
                <a:buSzTx/>
                <a:buFontTx/>
                <a:buNone/>
                <a:tabLst/>
                <a:defRPr/>
              </a:pPr>
              <a:t>7/20/2016</a:t>
            </a:fld>
            <a:r>
              <a:rPr lang="en-US" sz="600" b="0" cap="none" spc="0" dirty="0" smtClean="0">
                <a:ln>
                  <a:noFill/>
                </a:ln>
                <a:solidFill>
                  <a:schemeClr val="bg1"/>
                </a:solidFill>
                <a:effectLst/>
                <a:latin typeface="Arial Narrow" pitchFamily="34" charset="0"/>
                <a:cs typeface="Arial" pitchFamily="34" charset="0"/>
              </a:rPr>
              <a:t> | ref.: 3DS_Document_2015</a:t>
            </a:r>
            <a:endParaRPr lang="en-US" sz="600" b="0" cap="none" spc="0" dirty="0">
              <a:ln>
                <a:noFill/>
              </a:ln>
              <a:solidFill>
                <a:schemeClr val="bg1"/>
              </a:solidFill>
              <a:effectLst/>
              <a:latin typeface="Arial Narrow" pitchFamily="34" charset="0"/>
              <a:cs typeface="Arial" pitchFamily="34" charset="0"/>
            </a:endParaRP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5786" y="903515"/>
            <a:ext cx="2919743" cy="3450051"/>
          </a:xfrm>
          <a:prstGeom prst="rect">
            <a:avLst/>
          </a:prstGeom>
        </p:spPr>
      </p:pic>
    </p:spTree>
    <p:extLst>
      <p:ext uri="{BB962C8B-B14F-4D97-AF65-F5344CB8AC3E}">
        <p14:creationId xmlns:p14="http://schemas.microsoft.com/office/powerpoint/2010/main" val="1726048962"/>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Agenda Slide_SIMULIA Template_2015">
    <p:spTree>
      <p:nvGrpSpPr>
        <p:cNvPr id="1" name=""/>
        <p:cNvGrpSpPr/>
        <p:nvPr/>
      </p:nvGrpSpPr>
      <p:grpSpPr>
        <a:xfrm>
          <a:off x="0" y="0"/>
          <a:ext cx="0" cy="0"/>
          <a:chOff x="0" y="0"/>
          <a:chExt cx="0" cy="0"/>
        </a:xfrm>
      </p:grpSpPr>
      <p:sp>
        <p:nvSpPr>
          <p:cNvPr id="4" name="Espace réservé du texte 5"/>
          <p:cNvSpPr>
            <a:spLocks noGrp="1"/>
          </p:cNvSpPr>
          <p:nvPr>
            <p:ph type="body" sz="quarter" idx="11" hasCustomPrompt="1"/>
          </p:nvPr>
        </p:nvSpPr>
        <p:spPr>
          <a:xfrm>
            <a:off x="729343" y="1131670"/>
            <a:ext cx="7924119" cy="360000"/>
          </a:xfrm>
          <a:solidFill>
            <a:schemeClr val="tx1"/>
          </a:solidFill>
        </p:spPr>
        <p:txBody>
          <a:bodyPr lIns="288000" tIns="36000" rIns="72000" bIns="36000" anchor="ctr"/>
          <a:lstStyle>
            <a:lvl1pPr marL="0" indent="0">
              <a:spcBef>
                <a:spcPts val="0"/>
              </a:spcBef>
              <a:buNone/>
              <a:defRPr baseline="0">
                <a:solidFill>
                  <a:schemeClr val="bg1"/>
                </a:solidFill>
              </a:defRPr>
            </a:lvl1pPr>
          </a:lstStyle>
          <a:p>
            <a:pPr lvl="0"/>
            <a:r>
              <a:rPr lang="en-US" noProof="0" smtClean="0"/>
              <a:t>First item</a:t>
            </a:r>
            <a:endParaRPr lang="en-US" noProof="0"/>
          </a:p>
        </p:txBody>
      </p:sp>
      <p:sp>
        <p:nvSpPr>
          <p:cNvPr id="6" name="Espace réservé du texte 5"/>
          <p:cNvSpPr>
            <a:spLocks noGrp="1"/>
          </p:cNvSpPr>
          <p:nvPr>
            <p:ph type="body" sz="quarter" idx="13" hasCustomPrompt="1"/>
          </p:nvPr>
        </p:nvSpPr>
        <p:spPr>
          <a:xfrm>
            <a:off x="729343" y="1668708"/>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Second item</a:t>
            </a:r>
            <a:endParaRPr lang="en-US" noProof="0"/>
          </a:p>
        </p:txBody>
      </p:sp>
      <p:sp>
        <p:nvSpPr>
          <p:cNvPr id="8" name="Espace réservé du texte 5"/>
          <p:cNvSpPr>
            <a:spLocks noGrp="1"/>
          </p:cNvSpPr>
          <p:nvPr>
            <p:ph type="body" sz="quarter" idx="15" hasCustomPrompt="1"/>
          </p:nvPr>
        </p:nvSpPr>
        <p:spPr>
          <a:xfrm>
            <a:off x="729343" y="221175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Third item</a:t>
            </a:r>
            <a:endParaRPr lang="en-US" noProof="0"/>
          </a:p>
        </p:txBody>
      </p:sp>
      <p:sp>
        <p:nvSpPr>
          <p:cNvPr id="10" name="Espace réservé du texte 5"/>
          <p:cNvSpPr>
            <a:spLocks noGrp="1"/>
          </p:cNvSpPr>
          <p:nvPr>
            <p:ph type="body" sz="quarter" idx="17" hasCustomPrompt="1"/>
          </p:nvPr>
        </p:nvSpPr>
        <p:spPr>
          <a:xfrm>
            <a:off x="729343" y="275181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Fourth item</a:t>
            </a:r>
            <a:endParaRPr lang="en-US" noProof="0"/>
          </a:p>
        </p:txBody>
      </p:sp>
      <p:sp>
        <p:nvSpPr>
          <p:cNvPr id="12" name="Espace réservé du texte 5"/>
          <p:cNvSpPr>
            <a:spLocks noGrp="1"/>
          </p:cNvSpPr>
          <p:nvPr>
            <p:ph type="body" sz="quarter" idx="19" hasCustomPrompt="1"/>
          </p:nvPr>
        </p:nvSpPr>
        <p:spPr>
          <a:xfrm>
            <a:off x="729343" y="329187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Fifth item</a:t>
            </a:r>
            <a:endParaRPr lang="en-US" noProof="0"/>
          </a:p>
        </p:txBody>
      </p:sp>
      <p:sp>
        <p:nvSpPr>
          <p:cNvPr id="14" name="Espace réservé du texte 5"/>
          <p:cNvSpPr>
            <a:spLocks noGrp="1"/>
          </p:cNvSpPr>
          <p:nvPr>
            <p:ph type="body" sz="quarter" idx="21" hasCustomPrompt="1"/>
          </p:nvPr>
        </p:nvSpPr>
        <p:spPr>
          <a:xfrm>
            <a:off x="729343" y="383193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Sixth item</a:t>
            </a:r>
            <a:endParaRPr lang="en-US" noProof="0"/>
          </a:p>
        </p:txBody>
      </p:sp>
      <p:sp>
        <p:nvSpPr>
          <p:cNvPr id="16" name="Title 15"/>
          <p:cNvSpPr>
            <a:spLocks noGrp="1"/>
          </p:cNvSpPr>
          <p:nvPr>
            <p:ph type="title"/>
          </p:nvPr>
        </p:nvSpPr>
        <p:spPr/>
        <p:txBody>
          <a:bodyPr/>
          <a:lstStyle>
            <a:lvl1pPr>
              <a:defRPr baseline="0"/>
            </a:lvl1pPr>
          </a:lstStyle>
          <a:p>
            <a:r>
              <a:rPr lang="en-US" smtClean="0"/>
              <a:t>Click to edit Master title style</a:t>
            </a:r>
            <a:endParaRPr lang="en-US" dirty="0"/>
          </a:p>
        </p:txBody>
      </p:sp>
    </p:spTree>
    <p:extLst>
      <p:ext uri="{BB962C8B-B14F-4D97-AF65-F5344CB8AC3E}">
        <p14:creationId xmlns:p14="http://schemas.microsoft.com/office/powerpoint/2010/main" val="282770042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ection Header_SIMULIA Template_2015">
    <p:spTree>
      <p:nvGrpSpPr>
        <p:cNvPr id="1" name=""/>
        <p:cNvGrpSpPr/>
        <p:nvPr/>
      </p:nvGrpSpPr>
      <p:grpSpPr>
        <a:xfrm>
          <a:off x="0" y="0"/>
          <a:ext cx="0" cy="0"/>
          <a:chOff x="0" y="0"/>
          <a:chExt cx="0" cy="0"/>
        </a:xfrm>
      </p:grpSpPr>
      <p:sp>
        <p:nvSpPr>
          <p:cNvPr id="22" name="Text Placeholder 16"/>
          <p:cNvSpPr>
            <a:spLocks noGrp="1"/>
          </p:cNvSpPr>
          <p:nvPr>
            <p:ph type="body" sz="quarter" idx="11" hasCustomPrompt="1"/>
          </p:nvPr>
        </p:nvSpPr>
        <p:spPr>
          <a:xfrm>
            <a:off x="1367644" y="879562"/>
            <a:ext cx="7272808" cy="648072"/>
          </a:xfrm>
        </p:spPr>
        <p:txBody>
          <a:bodyPr anchor="ctr">
            <a:noAutofit/>
          </a:bodyPr>
          <a:lstStyle>
            <a:lvl1pPr algn="r">
              <a:lnSpc>
                <a:spcPct val="100000"/>
              </a:lnSpc>
              <a:spcBef>
                <a:spcPts val="0"/>
              </a:spcBef>
              <a:buFont typeface="Arial" pitchFamily="34" charset="0"/>
              <a:buNone/>
              <a:defRPr sz="3200" baseline="0"/>
            </a:lvl1pPr>
            <a:lvl2pPr>
              <a:buFont typeface="Arial" pitchFamily="34" charset="0"/>
              <a:buNone/>
              <a:defRPr/>
            </a:lvl2pPr>
            <a:lvl3pPr>
              <a:buFont typeface="Arial" pitchFamily="34" charset="0"/>
              <a:buNone/>
              <a:defRPr/>
            </a:lvl3pPr>
            <a:lvl4pPr>
              <a:buFont typeface="Arial" pitchFamily="34" charset="0"/>
              <a:buNone/>
              <a:defRPr/>
            </a:lvl4pPr>
            <a:lvl5pPr>
              <a:buNone/>
              <a:defRPr/>
            </a:lvl5pPr>
          </a:lstStyle>
          <a:p>
            <a:pPr lvl="0"/>
            <a:r>
              <a:rPr lang="en-US" dirty="0" smtClean="0"/>
              <a:t>Click to edit Master title style</a:t>
            </a:r>
            <a:endParaRPr lang="en-US" dirty="0"/>
          </a:p>
        </p:txBody>
      </p:sp>
      <p:sp>
        <p:nvSpPr>
          <p:cNvPr id="23" name="Text Placeholder 20"/>
          <p:cNvSpPr>
            <a:spLocks noGrp="1"/>
          </p:cNvSpPr>
          <p:nvPr>
            <p:ph type="body" sz="quarter" idx="12" hasCustomPrompt="1"/>
          </p:nvPr>
        </p:nvSpPr>
        <p:spPr>
          <a:xfrm>
            <a:off x="1368425" y="1707654"/>
            <a:ext cx="7272338" cy="468313"/>
          </a:xfrm>
        </p:spPr>
        <p:txBody>
          <a:bodyPr vert="horz" lIns="87916" tIns="43957" rIns="87916" bIns="43957" rtlCol="0" anchor="ctr">
            <a:noAutofit/>
          </a:bodyPr>
          <a:lstStyle>
            <a:lvl1pPr algn="r">
              <a:lnSpc>
                <a:spcPct val="100000"/>
              </a:lnSpc>
              <a:buFont typeface="Arial" pitchFamily="34" charset="0"/>
              <a:buNone/>
              <a:defRPr lang="en-US" sz="2000" b="0" i="0" kern="900" spc="0" baseline="0" dirty="0" smtClean="0">
                <a:solidFill>
                  <a:schemeClr val="tx1"/>
                </a:solidFill>
                <a:latin typeface="+mj-lt"/>
                <a:ea typeface="+mn-ea"/>
                <a:cs typeface="3ds Light"/>
              </a:defRPr>
            </a:lvl1pPr>
          </a:lstStyle>
          <a:p>
            <a:pPr marL="187200" lvl="0" indent="-259200" algn="r" defTabSz="879152" rtl="0" eaLnBrk="1" latinLnBrk="0" hangingPunct="1">
              <a:lnSpc>
                <a:spcPts val="2000"/>
              </a:lnSpc>
              <a:spcBef>
                <a:spcPts val="0"/>
              </a:spcBef>
              <a:buSzPct val="100000"/>
            </a:pPr>
            <a:r>
              <a:rPr lang="en-US" dirty="0" smtClean="0"/>
              <a:t>Click to add subtitle</a:t>
            </a:r>
          </a:p>
        </p:txBody>
      </p:sp>
    </p:spTree>
    <p:extLst>
      <p:ext uri="{BB962C8B-B14F-4D97-AF65-F5344CB8AC3E}">
        <p14:creationId xmlns:p14="http://schemas.microsoft.com/office/powerpoint/2010/main" val="164484083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_Corp Template_2015">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Click to edit Master title style</a:t>
            </a:r>
            <a:endParaRPr lang="en-US"/>
          </a:p>
        </p:txBody>
      </p:sp>
      <p:sp>
        <p:nvSpPr>
          <p:cNvPr id="5" name="Content Placeholder 6"/>
          <p:cNvSpPr>
            <a:spLocks noGrp="1"/>
          </p:cNvSpPr>
          <p:nvPr>
            <p:ph sz="quarter" idx="15"/>
          </p:nvPr>
        </p:nvSpPr>
        <p:spPr>
          <a:xfrm>
            <a:off x="719138" y="879561"/>
            <a:ext cx="7921625" cy="3684501"/>
          </a:xfrm>
        </p:spPr>
        <p:txBody>
          <a:bodyPr/>
          <a:lstStyle>
            <a:lvl4pPr>
              <a:defRPr spc="0" baseline="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Subtitle &amp; Content_SIMULIA Template_2015">
    <p:spTree>
      <p:nvGrpSpPr>
        <p:cNvPr id="1" name=""/>
        <p:cNvGrpSpPr/>
        <p:nvPr/>
      </p:nvGrpSpPr>
      <p:grpSpPr>
        <a:xfrm>
          <a:off x="0" y="0"/>
          <a:ext cx="0" cy="0"/>
          <a:chOff x="0" y="0"/>
          <a:chExt cx="0" cy="0"/>
        </a:xfrm>
      </p:grpSpPr>
      <p:sp>
        <p:nvSpPr>
          <p:cNvPr id="8" name="Text Placeholder 7"/>
          <p:cNvSpPr>
            <a:spLocks noGrp="1"/>
          </p:cNvSpPr>
          <p:nvPr>
            <p:ph type="body" sz="quarter" idx="14" hasCustomPrompt="1"/>
          </p:nvPr>
        </p:nvSpPr>
        <p:spPr>
          <a:xfrm>
            <a:off x="719572" y="842963"/>
            <a:ext cx="7926407" cy="396549"/>
          </a:xfrm>
        </p:spPr>
        <p:txBody>
          <a:bodyPr wrap="square">
            <a:spAutoFit/>
          </a:bodyPr>
          <a:lstStyle>
            <a:lvl1pPr>
              <a:buFont typeface="Arial" pitchFamily="34" charset="0"/>
              <a:buNone/>
              <a:defRPr baseline="0"/>
            </a:lvl1pPr>
          </a:lstStyle>
          <a:p>
            <a:pPr lvl="0"/>
            <a:r>
              <a:rPr lang="en-US" dirty="0" smtClean="0"/>
              <a:t>Click to add subtitle</a:t>
            </a:r>
            <a:endParaRPr lang="en-US" dirty="0"/>
          </a:p>
        </p:txBody>
      </p:sp>
      <p:sp>
        <p:nvSpPr>
          <p:cNvPr id="5" name="Title 4"/>
          <p:cNvSpPr>
            <a:spLocks noGrp="1"/>
          </p:cNvSpPr>
          <p:nvPr>
            <p:ph type="title"/>
          </p:nvPr>
        </p:nvSpPr>
        <p:spPr>
          <a:xfrm>
            <a:off x="719572" y="361747"/>
            <a:ext cx="7920880" cy="374073"/>
          </a:xfrm>
        </p:spPr>
        <p:txBody>
          <a:bodyPr/>
          <a:lstStyle/>
          <a:p>
            <a:r>
              <a:rPr lang="en-US" dirty="0" smtClean="0"/>
              <a:t>Click to edit Master title style</a:t>
            </a:r>
            <a:endParaRPr lang="en-US" dirty="0"/>
          </a:p>
        </p:txBody>
      </p:sp>
      <p:sp>
        <p:nvSpPr>
          <p:cNvPr id="7" name="Content Placeholder 6"/>
          <p:cNvSpPr>
            <a:spLocks noGrp="1"/>
          </p:cNvSpPr>
          <p:nvPr>
            <p:ph sz="quarter" idx="15"/>
          </p:nvPr>
        </p:nvSpPr>
        <p:spPr>
          <a:xfrm>
            <a:off x="719571" y="1276350"/>
            <a:ext cx="7950899" cy="3167608"/>
          </a:xfrm>
        </p:spPr>
        <p:txBody>
          <a:bodyPr/>
          <a:lstStyle>
            <a:lvl1pPr marL="252000" indent="-252000">
              <a:spcBef>
                <a:spcPts val="800"/>
              </a:spcBef>
              <a:defRPr/>
            </a:lvl1pPr>
            <a:lvl2pPr>
              <a:spcBef>
                <a:spcPts val="600"/>
              </a:spcBef>
              <a:defRPr/>
            </a:lvl2pPr>
            <a:lvl3pPr>
              <a:spcBef>
                <a:spcPts val="400"/>
              </a:spcBef>
              <a:defRPr/>
            </a:lvl3pPr>
            <a:lvl4pPr>
              <a:spcBef>
                <a:spcPts val="400"/>
              </a:spcBef>
              <a:defRPr spc="0" baseline="0"/>
            </a:lvl4pPr>
            <a:lvl5pPr>
              <a:spcBef>
                <a:spcPts val="400"/>
              </a:spcBef>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9838840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Content_SIMULIA Template_2015">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Click to edit Master title style</a:t>
            </a:r>
            <a:endParaRPr lang="en-US"/>
          </a:p>
        </p:txBody>
      </p:sp>
      <p:sp>
        <p:nvSpPr>
          <p:cNvPr id="5" name="Content Placeholder 6"/>
          <p:cNvSpPr>
            <a:spLocks noGrp="1"/>
          </p:cNvSpPr>
          <p:nvPr>
            <p:ph sz="quarter" idx="15"/>
          </p:nvPr>
        </p:nvSpPr>
        <p:spPr>
          <a:xfrm>
            <a:off x="719138" y="879561"/>
            <a:ext cx="7921625" cy="3684501"/>
          </a:xfrm>
        </p:spPr>
        <p:txBody>
          <a:bodyPr/>
          <a:lstStyle>
            <a:lvl4pPr>
              <a:defRPr spc="0" baseline="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8864081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ntent_SIMULIA Template_2015">
    <p:spTree>
      <p:nvGrpSpPr>
        <p:cNvPr id="1" name=""/>
        <p:cNvGrpSpPr/>
        <p:nvPr/>
      </p:nvGrpSpPr>
      <p:grpSpPr>
        <a:xfrm>
          <a:off x="0" y="0"/>
          <a:ext cx="0" cy="0"/>
          <a:chOff x="0" y="0"/>
          <a:chExt cx="0" cy="0"/>
        </a:xfrm>
      </p:grpSpPr>
      <p:sp>
        <p:nvSpPr>
          <p:cNvPr id="2" name="Titre 1"/>
          <p:cNvSpPr>
            <a:spLocks noGrp="1"/>
          </p:cNvSpPr>
          <p:nvPr>
            <p:ph type="title"/>
          </p:nvPr>
        </p:nvSpPr>
        <p:spPr>
          <a:xfrm>
            <a:off x="719572" y="361747"/>
            <a:ext cx="7920880" cy="374073"/>
          </a:xfrm>
        </p:spPr>
        <p:txBody>
          <a:bodyPr/>
          <a:lstStyle>
            <a:lvl1pPr algn="l">
              <a:defRPr baseline="0"/>
            </a:lvl1pPr>
          </a:lstStyle>
          <a:p>
            <a:r>
              <a:rPr lang="en-US" smtClean="0"/>
              <a:t>Click to edit Master title style</a:t>
            </a:r>
            <a:endParaRPr lang="fr-FR" dirty="0"/>
          </a:p>
        </p:txBody>
      </p:sp>
      <p:sp>
        <p:nvSpPr>
          <p:cNvPr id="7" name="Text Placeholder 7"/>
          <p:cNvSpPr>
            <a:spLocks noGrp="1"/>
          </p:cNvSpPr>
          <p:nvPr>
            <p:ph type="body" sz="quarter" idx="14" hasCustomPrompt="1"/>
          </p:nvPr>
        </p:nvSpPr>
        <p:spPr>
          <a:xfrm>
            <a:off x="719139" y="842963"/>
            <a:ext cx="7934324" cy="396549"/>
          </a:xfrm>
        </p:spPr>
        <p:txBody>
          <a:bodyPr wrap="square">
            <a:spAutoFit/>
          </a:bodyPr>
          <a:lstStyle>
            <a:lvl1pPr>
              <a:buFont typeface="Arial" pitchFamily="34" charset="0"/>
              <a:buNone/>
              <a:defRPr/>
            </a:lvl1pPr>
          </a:lstStyle>
          <a:p>
            <a:pPr lvl="0"/>
            <a:r>
              <a:rPr lang="en-US" dirty="0" smtClean="0"/>
              <a:t>Click to add subtitle</a:t>
            </a:r>
            <a:endParaRPr lang="en-US" dirty="0"/>
          </a:p>
        </p:txBody>
      </p:sp>
      <p:sp>
        <p:nvSpPr>
          <p:cNvPr id="6" name="Content Placeholder 6"/>
          <p:cNvSpPr>
            <a:spLocks noGrp="1"/>
          </p:cNvSpPr>
          <p:nvPr>
            <p:ph sz="quarter" idx="15"/>
          </p:nvPr>
        </p:nvSpPr>
        <p:spPr>
          <a:xfrm>
            <a:off x="719139" y="1276349"/>
            <a:ext cx="3840480" cy="3287713"/>
          </a:xfrm>
        </p:spPr>
        <p:txBody>
          <a:bodyPr/>
          <a:lstStyle>
            <a:lvl4pPr>
              <a:defRPr spc="0" baseline="0"/>
            </a:lvl4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Content Placeholder 6"/>
          <p:cNvSpPr>
            <a:spLocks noGrp="1"/>
          </p:cNvSpPr>
          <p:nvPr>
            <p:ph sz="quarter" idx="16"/>
          </p:nvPr>
        </p:nvSpPr>
        <p:spPr>
          <a:xfrm>
            <a:off x="4812983" y="1275606"/>
            <a:ext cx="3840480" cy="3291840"/>
          </a:xfrm>
        </p:spPr>
        <p:txBody>
          <a:bodyPr/>
          <a:lstStyle>
            <a:lvl4pPr>
              <a:defRPr spc="0" baseline="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6128275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Subtitle Only_SIMULIA Template_2015">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5" name="Text Placeholder 7"/>
          <p:cNvSpPr>
            <a:spLocks noGrp="1"/>
          </p:cNvSpPr>
          <p:nvPr>
            <p:ph type="body" sz="quarter" idx="14" hasCustomPrompt="1"/>
          </p:nvPr>
        </p:nvSpPr>
        <p:spPr>
          <a:xfrm>
            <a:off x="719137" y="842963"/>
            <a:ext cx="7934325" cy="396549"/>
          </a:xfrm>
        </p:spPr>
        <p:txBody>
          <a:bodyPr wrap="square">
            <a:spAutoFit/>
          </a:bodyPr>
          <a:lstStyle>
            <a:lvl1pPr>
              <a:buFont typeface="Arial" pitchFamily="34" charset="0"/>
              <a:buNone/>
              <a:defRPr/>
            </a:lvl1pPr>
          </a:lstStyle>
          <a:p>
            <a:pPr lvl="0"/>
            <a:r>
              <a:rPr lang="en-US" dirty="0" smtClean="0"/>
              <a:t>Click to add subtitle</a:t>
            </a:r>
            <a:endParaRPr lang="en-US" dirty="0"/>
          </a:p>
        </p:txBody>
      </p:sp>
    </p:spTree>
    <p:extLst>
      <p:ext uri="{BB962C8B-B14F-4D97-AF65-F5344CB8AC3E}">
        <p14:creationId xmlns:p14="http://schemas.microsoft.com/office/powerpoint/2010/main" val="322653645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_SIMULIA Template_2015">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lvl1pPr>
              <a:defRPr baseline="0"/>
            </a:lvl1pPr>
          </a:lstStyle>
          <a:p>
            <a:r>
              <a:rPr lang="en-US" smtClean="0"/>
              <a:t>Click to edit Master title style</a:t>
            </a:r>
            <a:endParaRPr lang="en-US" dirty="0"/>
          </a:p>
        </p:txBody>
      </p:sp>
    </p:spTree>
    <p:extLst>
      <p:ext uri="{BB962C8B-B14F-4D97-AF65-F5344CB8AC3E}">
        <p14:creationId xmlns:p14="http://schemas.microsoft.com/office/powerpoint/2010/main" val="291929126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_SIMULIA Template_2015">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956241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ack Cover_SIMULIA Template_2015">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39975" y="41011"/>
            <a:ext cx="4464050" cy="4451853"/>
          </a:xfrm>
          <a:prstGeom prst="rect">
            <a:avLst/>
          </a:prstGeom>
        </p:spPr>
      </p:pic>
    </p:spTree>
    <p:extLst>
      <p:ext uri="{BB962C8B-B14F-4D97-AF65-F5344CB8AC3E}">
        <p14:creationId xmlns:p14="http://schemas.microsoft.com/office/powerpoint/2010/main" val="409340466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Title Slide_GEOVIA Template_2015">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5786" y="903515"/>
            <a:ext cx="2919743" cy="3450051"/>
          </a:xfrm>
          <a:prstGeom prst="rect">
            <a:avLst/>
          </a:prstGeom>
        </p:spPr>
      </p:pic>
      <p:sp>
        <p:nvSpPr>
          <p:cNvPr id="12" name="Titre 1"/>
          <p:cNvSpPr>
            <a:spLocks noGrp="1"/>
          </p:cNvSpPr>
          <p:nvPr>
            <p:ph type="title" hasCustomPrompt="1"/>
          </p:nvPr>
        </p:nvSpPr>
        <p:spPr>
          <a:xfrm>
            <a:off x="3851920" y="891336"/>
            <a:ext cx="4752528" cy="374073"/>
          </a:xfrm>
        </p:spPr>
        <p:txBody>
          <a:bodyPr>
            <a:noAutofit/>
          </a:bodyPr>
          <a:lstStyle>
            <a:lvl1pPr algn="r">
              <a:defRPr lang="en-US" sz="3200" b="0" i="0" kern="1200" spc="0" baseline="0" noProof="0" dirty="0" smtClean="0">
                <a:solidFill>
                  <a:schemeClr val="tx1"/>
                </a:solidFill>
                <a:effectLst/>
                <a:latin typeface="+mj-lt"/>
                <a:ea typeface="+mj-ea"/>
                <a:cs typeface="3ds Light"/>
              </a:defRPr>
            </a:lvl1pPr>
          </a:lstStyle>
          <a:p>
            <a:r>
              <a:rPr lang="en-US" noProof="0" dirty="0" smtClean="0"/>
              <a:t>Click to edit title</a:t>
            </a:r>
            <a:endParaRPr lang="en-US" noProof="0" dirty="0"/>
          </a:p>
        </p:txBody>
      </p:sp>
      <p:sp>
        <p:nvSpPr>
          <p:cNvPr id="9" name="Text Placeholder 14"/>
          <p:cNvSpPr>
            <a:spLocks noGrp="1"/>
          </p:cNvSpPr>
          <p:nvPr>
            <p:ph type="body" sz="quarter" idx="11" hasCustomPrompt="1"/>
          </p:nvPr>
        </p:nvSpPr>
        <p:spPr>
          <a:xfrm>
            <a:off x="4572000" y="1491630"/>
            <a:ext cx="4032250" cy="431800"/>
          </a:xfrm>
        </p:spPr>
        <p:txBody>
          <a:bodyPr anchor="ctr">
            <a:noAutofit/>
          </a:bodyPr>
          <a:lstStyle>
            <a:lvl1pPr algn="r">
              <a:lnSpc>
                <a:spcPct val="100000"/>
              </a:lnSpc>
              <a:spcBef>
                <a:spcPts val="0"/>
              </a:spcBef>
              <a:buFont typeface="Arial" pitchFamily="34" charset="0"/>
              <a:buNone/>
              <a:defRPr sz="2000" kern="900" spc="0" baseline="0">
                <a:solidFill>
                  <a:schemeClr val="tx1"/>
                </a:solidFill>
              </a:defRPr>
            </a:lvl1pPr>
            <a:lvl2pPr>
              <a:buFont typeface="Arial" pitchFamily="34" charset="0"/>
              <a:buNone/>
              <a:defRPr>
                <a:solidFill>
                  <a:schemeClr val="bg1"/>
                </a:solidFill>
              </a:defRPr>
            </a:lvl2pPr>
            <a:lvl3pPr>
              <a:buFont typeface="Arial" pitchFamily="34" charset="0"/>
              <a:buNone/>
              <a:defRPr>
                <a:solidFill>
                  <a:schemeClr val="bg1"/>
                </a:solidFill>
              </a:defRPr>
            </a:lvl3pPr>
            <a:lvl4pPr>
              <a:buFont typeface="Arial" pitchFamily="34" charset="0"/>
              <a:buNone/>
              <a:defRPr>
                <a:solidFill>
                  <a:schemeClr val="bg1"/>
                </a:solidFill>
              </a:defRPr>
            </a:lvl4pPr>
            <a:lvl5pPr>
              <a:buNone/>
              <a:defRPr>
                <a:solidFill>
                  <a:schemeClr val="bg1"/>
                </a:solidFill>
              </a:defRPr>
            </a:lvl5pPr>
          </a:lstStyle>
          <a:p>
            <a:pPr lvl="0"/>
            <a:r>
              <a:rPr lang="en-US" dirty="0" smtClean="0"/>
              <a:t>Click to add subtitle</a:t>
            </a:r>
            <a:endParaRPr lang="en-US" dirty="0"/>
          </a:p>
        </p:txBody>
      </p:sp>
      <p:sp>
        <p:nvSpPr>
          <p:cNvPr id="13" name="TextBox 12"/>
          <p:cNvSpPr txBox="1"/>
          <p:nvPr userDrawn="1"/>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b="1" i="0" cap="none" spc="0" dirty="0" smtClean="0">
                <a:ln>
                  <a:noFill/>
                </a:ln>
                <a:solidFill>
                  <a:srgbClr val="005386"/>
                </a:solidFill>
                <a:effectLst/>
                <a:latin typeface="Arial Narrow" pitchFamily="34" charset="0"/>
                <a:cs typeface="Arial" pitchFamily="34" charset="0"/>
              </a:rPr>
              <a:t>3DS.COM</a:t>
            </a:r>
            <a:r>
              <a:rPr lang="en-US" sz="600" b="1" i="0" cap="none" spc="0" dirty="0" smtClean="0">
                <a:ln>
                  <a:noFill/>
                </a:ln>
                <a:solidFill>
                  <a:schemeClr val="accent4"/>
                </a:solidFill>
                <a:effectLst/>
                <a:latin typeface="Arial Narrow" pitchFamily="34" charset="0"/>
                <a:cs typeface="Arial" pitchFamily="34" charset="0"/>
              </a:rPr>
              <a:t> </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Dassault</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Systèmes</a:t>
            </a:r>
            <a:r>
              <a:rPr lang="en-US" sz="600" b="0" cap="none" spc="0" dirty="0" smtClean="0">
                <a:ln>
                  <a:noFill/>
                </a:ln>
                <a:solidFill>
                  <a:srgbClr val="005386"/>
                </a:solidFill>
                <a:effectLst/>
                <a:latin typeface="Arial Narrow" pitchFamily="34" charset="0"/>
                <a:cs typeface="Arial" pitchFamily="34" charset="0"/>
              </a:rPr>
              <a:t> | </a:t>
            </a:r>
            <a:r>
              <a:rPr lang="en-US" sz="600" b="0" cap="none" spc="0" noProof="0" dirty="0" smtClean="0">
                <a:ln>
                  <a:noFill/>
                </a:ln>
                <a:solidFill>
                  <a:srgbClr val="005386"/>
                </a:solidFill>
                <a:effectLst/>
                <a:latin typeface="Arial Narrow" pitchFamily="34" charset="0"/>
                <a:cs typeface="Arial" pitchFamily="34" charset="0"/>
              </a:rPr>
              <a:t>Confidential</a:t>
            </a:r>
            <a:r>
              <a:rPr lang="en-US" sz="600" b="0" cap="none" spc="0" dirty="0" smtClean="0">
                <a:ln>
                  <a:noFill/>
                </a:ln>
                <a:solidFill>
                  <a:srgbClr val="005386"/>
                </a:solidFill>
                <a:effectLst/>
                <a:latin typeface="Arial Narrow" pitchFamily="34" charset="0"/>
                <a:cs typeface="Arial" pitchFamily="34" charset="0"/>
              </a:rPr>
              <a:t> Information | </a:t>
            </a:r>
            <a:fld id="{7932CEB9-7706-4840-A8AE-48D24CB336EF}" type="datetimeFigureOut">
              <a:rPr lang="en-US" sz="600" b="0" cap="none" spc="0" smtClean="0">
                <a:ln>
                  <a:noFill/>
                </a:ln>
                <a:solidFill>
                  <a:srgbClr val="005386"/>
                </a:solidFill>
                <a:effectLst/>
                <a:latin typeface="Arial Narrow" pitchFamily="34" charset="0"/>
                <a:cs typeface="Arial" pitchFamily="34" charset="0"/>
              </a:rPr>
              <a:pPr algn="ctr"/>
              <a:t>7/20/2016</a:t>
            </a:fld>
            <a:r>
              <a:rPr lang="en-US" sz="600" b="0" cap="none" spc="0" dirty="0" smtClean="0">
                <a:ln>
                  <a:noFill/>
                </a:ln>
                <a:solidFill>
                  <a:srgbClr val="005386"/>
                </a:solidFill>
                <a:effectLst/>
                <a:latin typeface="Arial Narrow" pitchFamily="34" charset="0"/>
                <a:cs typeface="Arial" pitchFamily="34" charset="0"/>
              </a:rPr>
              <a:t> | ref.: 3DS_Document_2015</a:t>
            </a:r>
            <a:endParaRPr lang="en-US" sz="600" b="0" cap="none" spc="0" dirty="0">
              <a:ln>
                <a:noFill/>
              </a:ln>
              <a:solidFill>
                <a:srgbClr val="005386"/>
              </a:solidFill>
              <a:effectLst/>
              <a:latin typeface="Arial Narrow" pitchFamily="34" charset="0"/>
              <a:cs typeface="Arial"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992079" y="4719511"/>
            <a:ext cx="2580927" cy="243820"/>
          </a:xfrm>
          <a:prstGeom prst="rect">
            <a:avLst/>
          </a:prstGeom>
        </p:spPr>
      </p:pic>
    </p:spTree>
    <p:extLst>
      <p:ext uri="{BB962C8B-B14F-4D97-AF65-F5344CB8AC3E}">
        <p14:creationId xmlns:p14="http://schemas.microsoft.com/office/powerpoint/2010/main" val="3024342284"/>
      </p:ext>
    </p:extLst>
  </p:cSld>
  <p:clrMapOvr>
    <a:masterClrMapping/>
  </p:clrMapOvr>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Title Slide Blue_GEOVIA Template_2015">
    <p:bg>
      <p:bgPr>
        <a:solidFill>
          <a:schemeClr val="accent1"/>
        </a:solidFill>
        <a:effectLst/>
      </p:bgPr>
    </p:bg>
    <p:spTree>
      <p:nvGrpSpPr>
        <p:cNvPr id="1" name=""/>
        <p:cNvGrpSpPr/>
        <p:nvPr/>
      </p:nvGrpSpPr>
      <p:grpSpPr>
        <a:xfrm>
          <a:off x="0" y="0"/>
          <a:ext cx="0" cy="0"/>
          <a:chOff x="0" y="0"/>
          <a:chExt cx="0" cy="0"/>
        </a:xfrm>
      </p:grpSpPr>
      <p:sp>
        <p:nvSpPr>
          <p:cNvPr id="9" name="Titre 1"/>
          <p:cNvSpPr>
            <a:spLocks noGrp="1"/>
          </p:cNvSpPr>
          <p:nvPr>
            <p:ph type="title" hasCustomPrompt="1"/>
          </p:nvPr>
        </p:nvSpPr>
        <p:spPr>
          <a:xfrm>
            <a:off x="3851920" y="891336"/>
            <a:ext cx="4752528" cy="374073"/>
          </a:xfrm>
        </p:spPr>
        <p:txBody>
          <a:bodyPr>
            <a:noAutofit/>
          </a:bodyPr>
          <a:lstStyle>
            <a:lvl1pPr algn="r">
              <a:defRPr lang="en-US" sz="3200" b="0" i="0" kern="1200" spc="0" baseline="0" noProof="0" dirty="0" smtClean="0">
                <a:solidFill>
                  <a:schemeClr val="bg1"/>
                </a:solidFill>
                <a:effectLst/>
                <a:latin typeface="+mj-lt"/>
                <a:ea typeface="+mj-ea"/>
                <a:cs typeface="3ds Light"/>
              </a:defRPr>
            </a:lvl1pPr>
          </a:lstStyle>
          <a:p>
            <a:r>
              <a:rPr lang="en-US" noProof="0" dirty="0" smtClean="0"/>
              <a:t>Click to edit title</a:t>
            </a:r>
            <a:endParaRPr lang="en-US" noProof="0" dirty="0"/>
          </a:p>
        </p:txBody>
      </p:sp>
      <p:sp>
        <p:nvSpPr>
          <p:cNvPr id="15" name="Text Placeholder 14"/>
          <p:cNvSpPr>
            <a:spLocks noGrp="1"/>
          </p:cNvSpPr>
          <p:nvPr>
            <p:ph type="body" sz="quarter" idx="11" hasCustomPrompt="1"/>
          </p:nvPr>
        </p:nvSpPr>
        <p:spPr>
          <a:xfrm>
            <a:off x="4572000" y="1491630"/>
            <a:ext cx="4032250" cy="431800"/>
          </a:xfrm>
        </p:spPr>
        <p:txBody>
          <a:bodyPr anchor="ctr">
            <a:normAutofit/>
          </a:bodyPr>
          <a:lstStyle>
            <a:lvl1pPr algn="r">
              <a:lnSpc>
                <a:spcPct val="100000"/>
              </a:lnSpc>
              <a:spcBef>
                <a:spcPts val="0"/>
              </a:spcBef>
              <a:buFont typeface="Arial" pitchFamily="34" charset="0"/>
              <a:buNone/>
              <a:defRPr sz="2000" baseline="0">
                <a:solidFill>
                  <a:schemeClr val="bg1"/>
                </a:solidFill>
                <a:latin typeface="+mj-lt"/>
              </a:defRPr>
            </a:lvl1pPr>
            <a:lvl2pPr>
              <a:buFont typeface="Arial" pitchFamily="34" charset="0"/>
              <a:buNone/>
              <a:defRPr>
                <a:solidFill>
                  <a:schemeClr val="bg1"/>
                </a:solidFill>
              </a:defRPr>
            </a:lvl2pPr>
            <a:lvl3pPr>
              <a:buFont typeface="Arial" pitchFamily="34" charset="0"/>
              <a:buNone/>
              <a:defRPr>
                <a:solidFill>
                  <a:schemeClr val="bg1"/>
                </a:solidFill>
              </a:defRPr>
            </a:lvl3pPr>
            <a:lvl4pPr>
              <a:buFont typeface="Arial" pitchFamily="34" charset="0"/>
              <a:buNone/>
              <a:defRPr>
                <a:solidFill>
                  <a:schemeClr val="bg1"/>
                </a:solidFill>
              </a:defRPr>
            </a:lvl4pPr>
            <a:lvl5pPr>
              <a:buNone/>
              <a:defRPr>
                <a:solidFill>
                  <a:schemeClr val="bg1"/>
                </a:solidFill>
              </a:defRPr>
            </a:lvl5pPr>
          </a:lstStyle>
          <a:p>
            <a:pPr lvl="0"/>
            <a:r>
              <a:rPr lang="en-US" dirty="0" smtClean="0"/>
              <a:t>Click to add subtitle</a:t>
            </a:r>
            <a:endParaRPr lang="en-US" dirty="0"/>
          </a:p>
        </p:txBody>
      </p:sp>
      <p:sp>
        <p:nvSpPr>
          <p:cNvPr id="14" name="TextBox 13"/>
          <p:cNvSpPr txBox="1"/>
          <p:nvPr userDrawn="1"/>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600" b="1" i="0" cap="none" spc="0" dirty="0" smtClean="0">
                <a:ln>
                  <a:noFill/>
                </a:ln>
                <a:solidFill>
                  <a:schemeClr val="bg1"/>
                </a:solidFill>
                <a:effectLst/>
                <a:latin typeface="Arial Narrow" pitchFamily="34" charset="0"/>
                <a:cs typeface="Arial" pitchFamily="34" charset="0"/>
              </a:rPr>
              <a:t>3DS.COM</a:t>
            </a:r>
            <a:r>
              <a:rPr lang="en-US" sz="600" b="0" cap="none" spc="0" baseline="0" dirty="0" smtClean="0">
                <a:ln>
                  <a:noFill/>
                </a:ln>
                <a:solidFill>
                  <a:schemeClr val="bg1"/>
                </a:solidFill>
                <a:effectLst/>
                <a:latin typeface="Arial Narrow" pitchFamily="34" charset="0"/>
                <a:cs typeface="Arial" pitchFamily="34" charset="0"/>
              </a:rPr>
              <a:t> </a:t>
            </a:r>
            <a:r>
              <a:rPr lang="en-US" sz="600" b="0" cap="none" spc="0" dirty="0" smtClean="0">
                <a:ln>
                  <a:noFill/>
                </a:ln>
                <a:solidFill>
                  <a:schemeClr val="bg1"/>
                </a:solidFill>
                <a:effectLst/>
                <a:latin typeface="Arial Narrow" pitchFamily="34" charset="0"/>
                <a:cs typeface="Arial" pitchFamily="34" charset="0"/>
              </a:rPr>
              <a:t>© </a:t>
            </a:r>
            <a:r>
              <a:rPr lang="en-US" sz="600" b="0" cap="none" spc="0" dirty="0" err="1" smtClean="0">
                <a:ln>
                  <a:noFill/>
                </a:ln>
                <a:solidFill>
                  <a:schemeClr val="bg1"/>
                </a:solidFill>
                <a:effectLst/>
                <a:latin typeface="Arial Narrow" pitchFamily="34" charset="0"/>
                <a:cs typeface="Arial" pitchFamily="34" charset="0"/>
              </a:rPr>
              <a:t>Dassault</a:t>
            </a:r>
            <a:r>
              <a:rPr lang="en-US" sz="600" b="0" cap="none" spc="0" dirty="0" smtClean="0">
                <a:ln>
                  <a:noFill/>
                </a:ln>
                <a:solidFill>
                  <a:schemeClr val="bg1"/>
                </a:solidFill>
                <a:effectLst/>
                <a:latin typeface="Arial Narrow" pitchFamily="34" charset="0"/>
                <a:cs typeface="Arial" pitchFamily="34" charset="0"/>
              </a:rPr>
              <a:t> </a:t>
            </a:r>
            <a:r>
              <a:rPr lang="en-US" sz="600" b="0" cap="none" spc="0" dirty="0" err="1" smtClean="0">
                <a:ln>
                  <a:noFill/>
                </a:ln>
                <a:solidFill>
                  <a:schemeClr val="bg1"/>
                </a:solidFill>
                <a:effectLst/>
                <a:latin typeface="Arial Narrow" pitchFamily="34" charset="0"/>
                <a:cs typeface="Arial" pitchFamily="34" charset="0"/>
              </a:rPr>
              <a:t>Systèmes</a:t>
            </a:r>
            <a:r>
              <a:rPr lang="en-US" sz="600" b="0" cap="none" spc="0" dirty="0" smtClean="0">
                <a:ln>
                  <a:noFill/>
                </a:ln>
                <a:solidFill>
                  <a:schemeClr val="bg1"/>
                </a:solidFill>
                <a:effectLst/>
                <a:latin typeface="Arial Narrow" pitchFamily="34" charset="0"/>
                <a:cs typeface="Arial" pitchFamily="34" charset="0"/>
              </a:rPr>
              <a:t> | </a:t>
            </a:r>
            <a:r>
              <a:rPr lang="en-US" sz="600" b="0" cap="none" spc="0" noProof="0" dirty="0" smtClean="0">
                <a:ln>
                  <a:noFill/>
                </a:ln>
                <a:solidFill>
                  <a:schemeClr val="bg1"/>
                </a:solidFill>
                <a:effectLst/>
                <a:latin typeface="Arial Narrow" pitchFamily="34" charset="0"/>
                <a:cs typeface="Arial" pitchFamily="34" charset="0"/>
              </a:rPr>
              <a:t>Confidential</a:t>
            </a:r>
            <a:r>
              <a:rPr lang="en-US" sz="600" b="0" cap="none" spc="0" dirty="0" smtClean="0">
                <a:ln>
                  <a:noFill/>
                </a:ln>
                <a:solidFill>
                  <a:schemeClr val="bg1"/>
                </a:solidFill>
                <a:effectLst/>
                <a:latin typeface="Arial Narrow" pitchFamily="34" charset="0"/>
                <a:cs typeface="Arial" pitchFamily="34" charset="0"/>
              </a:rPr>
              <a:t> Information | </a:t>
            </a:r>
            <a:fld id="{7932CEB9-7706-4840-A8AE-48D24CB336EF}" type="datetimeFigureOut">
              <a:rPr lang="en-US" sz="600" b="0" cap="none" spc="0" smtClean="0">
                <a:ln>
                  <a:noFill/>
                </a:ln>
                <a:solidFill>
                  <a:schemeClr val="bg1"/>
                </a:solidFill>
                <a:effectLst/>
                <a:latin typeface="Arial Narrow" pitchFamily="34" charset="0"/>
                <a:cs typeface="Arial" pitchFamily="34" charset="0"/>
              </a:rPr>
              <a:pPr marL="0" marR="0" indent="0" algn="ctr" defTabSz="914400" rtl="0" eaLnBrk="1" fontAlgn="auto" latinLnBrk="0" hangingPunct="1">
                <a:lnSpc>
                  <a:spcPct val="100000"/>
                </a:lnSpc>
                <a:spcBef>
                  <a:spcPts val="0"/>
                </a:spcBef>
                <a:spcAft>
                  <a:spcPts val="0"/>
                </a:spcAft>
                <a:buClrTx/>
                <a:buSzTx/>
                <a:buFontTx/>
                <a:buNone/>
                <a:tabLst/>
                <a:defRPr/>
              </a:pPr>
              <a:t>7/20/2016</a:t>
            </a:fld>
            <a:r>
              <a:rPr lang="en-US" sz="600" b="0" cap="none" spc="0" dirty="0" smtClean="0">
                <a:ln>
                  <a:noFill/>
                </a:ln>
                <a:solidFill>
                  <a:schemeClr val="bg1"/>
                </a:solidFill>
                <a:effectLst/>
                <a:latin typeface="Arial Narrow" pitchFamily="34" charset="0"/>
                <a:cs typeface="Arial" pitchFamily="34" charset="0"/>
              </a:rPr>
              <a:t> | ref.: 3DS_Document_2015</a:t>
            </a:r>
            <a:endParaRPr lang="en-US" sz="600" b="0" cap="none" spc="0" dirty="0">
              <a:ln>
                <a:noFill/>
              </a:ln>
              <a:solidFill>
                <a:schemeClr val="bg1"/>
              </a:solidFill>
              <a:effectLst/>
              <a:latin typeface="Arial Narrow" pitchFamily="34" charset="0"/>
              <a:cs typeface="Arial" pitchFamily="34" charset="0"/>
            </a:endParaRP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5786" y="903515"/>
            <a:ext cx="2919743" cy="3450051"/>
          </a:xfrm>
          <a:prstGeom prst="rect">
            <a:avLst/>
          </a:prstGeom>
        </p:spPr>
      </p:pic>
    </p:spTree>
    <p:extLst>
      <p:ext uri="{BB962C8B-B14F-4D97-AF65-F5344CB8AC3E}">
        <p14:creationId xmlns:p14="http://schemas.microsoft.com/office/powerpoint/2010/main" val="180812377"/>
      </p:ext>
    </p:extLst>
  </p:cSld>
  <p:clrMapOvr>
    <a:masterClrMapping/>
  </p:clrMapOvr>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Agenda Slide_GEOVIA Template_2015">
    <p:spTree>
      <p:nvGrpSpPr>
        <p:cNvPr id="1" name=""/>
        <p:cNvGrpSpPr/>
        <p:nvPr/>
      </p:nvGrpSpPr>
      <p:grpSpPr>
        <a:xfrm>
          <a:off x="0" y="0"/>
          <a:ext cx="0" cy="0"/>
          <a:chOff x="0" y="0"/>
          <a:chExt cx="0" cy="0"/>
        </a:xfrm>
      </p:grpSpPr>
      <p:sp>
        <p:nvSpPr>
          <p:cNvPr id="4" name="Espace réservé du texte 5"/>
          <p:cNvSpPr>
            <a:spLocks noGrp="1"/>
          </p:cNvSpPr>
          <p:nvPr>
            <p:ph type="body" sz="quarter" idx="11" hasCustomPrompt="1"/>
          </p:nvPr>
        </p:nvSpPr>
        <p:spPr>
          <a:xfrm>
            <a:off x="729343" y="1131670"/>
            <a:ext cx="7924119" cy="360000"/>
          </a:xfrm>
          <a:solidFill>
            <a:schemeClr val="tx1"/>
          </a:solidFill>
        </p:spPr>
        <p:txBody>
          <a:bodyPr lIns="288000" tIns="36000" rIns="72000" bIns="36000" anchor="ctr"/>
          <a:lstStyle>
            <a:lvl1pPr marL="0" indent="0">
              <a:spcBef>
                <a:spcPts val="0"/>
              </a:spcBef>
              <a:buNone/>
              <a:defRPr baseline="0">
                <a:solidFill>
                  <a:schemeClr val="bg1"/>
                </a:solidFill>
              </a:defRPr>
            </a:lvl1pPr>
          </a:lstStyle>
          <a:p>
            <a:pPr lvl="0"/>
            <a:r>
              <a:rPr lang="en-US" noProof="0" smtClean="0"/>
              <a:t>First item</a:t>
            </a:r>
            <a:endParaRPr lang="en-US" noProof="0"/>
          </a:p>
        </p:txBody>
      </p:sp>
      <p:sp>
        <p:nvSpPr>
          <p:cNvPr id="6" name="Espace réservé du texte 5"/>
          <p:cNvSpPr>
            <a:spLocks noGrp="1"/>
          </p:cNvSpPr>
          <p:nvPr>
            <p:ph type="body" sz="quarter" idx="13" hasCustomPrompt="1"/>
          </p:nvPr>
        </p:nvSpPr>
        <p:spPr>
          <a:xfrm>
            <a:off x="729343" y="1668708"/>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Second item</a:t>
            </a:r>
            <a:endParaRPr lang="en-US" noProof="0"/>
          </a:p>
        </p:txBody>
      </p:sp>
      <p:sp>
        <p:nvSpPr>
          <p:cNvPr id="8" name="Espace réservé du texte 5"/>
          <p:cNvSpPr>
            <a:spLocks noGrp="1"/>
          </p:cNvSpPr>
          <p:nvPr>
            <p:ph type="body" sz="quarter" idx="15" hasCustomPrompt="1"/>
          </p:nvPr>
        </p:nvSpPr>
        <p:spPr>
          <a:xfrm>
            <a:off x="729343" y="221175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Third item</a:t>
            </a:r>
            <a:endParaRPr lang="en-US" noProof="0"/>
          </a:p>
        </p:txBody>
      </p:sp>
      <p:sp>
        <p:nvSpPr>
          <p:cNvPr id="10" name="Espace réservé du texte 5"/>
          <p:cNvSpPr>
            <a:spLocks noGrp="1"/>
          </p:cNvSpPr>
          <p:nvPr>
            <p:ph type="body" sz="quarter" idx="17" hasCustomPrompt="1"/>
          </p:nvPr>
        </p:nvSpPr>
        <p:spPr>
          <a:xfrm>
            <a:off x="729343" y="275181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Fourth item</a:t>
            </a:r>
            <a:endParaRPr lang="en-US" noProof="0"/>
          </a:p>
        </p:txBody>
      </p:sp>
      <p:sp>
        <p:nvSpPr>
          <p:cNvPr id="12" name="Espace réservé du texte 5"/>
          <p:cNvSpPr>
            <a:spLocks noGrp="1"/>
          </p:cNvSpPr>
          <p:nvPr>
            <p:ph type="body" sz="quarter" idx="19" hasCustomPrompt="1"/>
          </p:nvPr>
        </p:nvSpPr>
        <p:spPr>
          <a:xfrm>
            <a:off x="729343" y="329187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Fifth item</a:t>
            </a:r>
            <a:endParaRPr lang="en-US" noProof="0"/>
          </a:p>
        </p:txBody>
      </p:sp>
      <p:sp>
        <p:nvSpPr>
          <p:cNvPr id="14" name="Espace réservé du texte 5"/>
          <p:cNvSpPr>
            <a:spLocks noGrp="1"/>
          </p:cNvSpPr>
          <p:nvPr>
            <p:ph type="body" sz="quarter" idx="21" hasCustomPrompt="1"/>
          </p:nvPr>
        </p:nvSpPr>
        <p:spPr>
          <a:xfrm>
            <a:off x="729343" y="383193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Sixth item</a:t>
            </a:r>
            <a:endParaRPr lang="en-US" noProof="0"/>
          </a:p>
        </p:txBody>
      </p:sp>
      <p:sp>
        <p:nvSpPr>
          <p:cNvPr id="16" name="Title 15"/>
          <p:cNvSpPr>
            <a:spLocks noGrp="1"/>
          </p:cNvSpPr>
          <p:nvPr>
            <p:ph type="title"/>
          </p:nvPr>
        </p:nvSpPr>
        <p:spPr/>
        <p:txBody>
          <a:bodyPr/>
          <a:lstStyle>
            <a:lvl1pPr>
              <a:defRPr baseline="0"/>
            </a:lvl1pPr>
          </a:lstStyle>
          <a:p>
            <a:r>
              <a:rPr lang="en-US" smtClean="0"/>
              <a:t>Click to edit Master title style</a:t>
            </a:r>
            <a:endParaRPr lang="en-US" dirty="0"/>
          </a:p>
        </p:txBody>
      </p:sp>
    </p:spTree>
    <p:extLst>
      <p:ext uri="{BB962C8B-B14F-4D97-AF65-F5344CB8AC3E}">
        <p14:creationId xmlns:p14="http://schemas.microsoft.com/office/powerpoint/2010/main" val="21547541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ntent_Corp Template_2015">
    <p:spTree>
      <p:nvGrpSpPr>
        <p:cNvPr id="1" name=""/>
        <p:cNvGrpSpPr/>
        <p:nvPr/>
      </p:nvGrpSpPr>
      <p:grpSpPr>
        <a:xfrm>
          <a:off x="0" y="0"/>
          <a:ext cx="0" cy="0"/>
          <a:chOff x="0" y="0"/>
          <a:chExt cx="0" cy="0"/>
        </a:xfrm>
      </p:grpSpPr>
      <p:sp>
        <p:nvSpPr>
          <p:cNvPr id="2" name="Titre 1"/>
          <p:cNvSpPr>
            <a:spLocks noGrp="1"/>
          </p:cNvSpPr>
          <p:nvPr>
            <p:ph type="title"/>
          </p:nvPr>
        </p:nvSpPr>
        <p:spPr>
          <a:xfrm>
            <a:off x="719572" y="361747"/>
            <a:ext cx="7920880" cy="374073"/>
          </a:xfrm>
        </p:spPr>
        <p:txBody>
          <a:bodyPr/>
          <a:lstStyle>
            <a:lvl1pPr algn="l">
              <a:defRPr baseline="0"/>
            </a:lvl1pPr>
          </a:lstStyle>
          <a:p>
            <a:r>
              <a:rPr lang="en-US" smtClean="0"/>
              <a:t>Click to edit Master title style</a:t>
            </a:r>
            <a:endParaRPr lang="fr-FR" dirty="0"/>
          </a:p>
        </p:txBody>
      </p:sp>
      <p:sp>
        <p:nvSpPr>
          <p:cNvPr id="7" name="Text Placeholder 7"/>
          <p:cNvSpPr>
            <a:spLocks noGrp="1"/>
          </p:cNvSpPr>
          <p:nvPr>
            <p:ph type="body" sz="quarter" idx="14" hasCustomPrompt="1"/>
          </p:nvPr>
        </p:nvSpPr>
        <p:spPr>
          <a:xfrm>
            <a:off x="719139" y="842963"/>
            <a:ext cx="7934324" cy="396549"/>
          </a:xfrm>
        </p:spPr>
        <p:txBody>
          <a:bodyPr wrap="square">
            <a:spAutoFit/>
          </a:bodyPr>
          <a:lstStyle>
            <a:lvl1pPr>
              <a:buFont typeface="Arial" pitchFamily="34" charset="0"/>
              <a:buNone/>
              <a:defRPr/>
            </a:lvl1pPr>
          </a:lstStyle>
          <a:p>
            <a:pPr lvl="0"/>
            <a:r>
              <a:rPr lang="en-US" dirty="0" smtClean="0"/>
              <a:t>Click to add subtitle</a:t>
            </a:r>
            <a:endParaRPr lang="en-US" dirty="0"/>
          </a:p>
        </p:txBody>
      </p:sp>
      <p:sp>
        <p:nvSpPr>
          <p:cNvPr id="6" name="Content Placeholder 6"/>
          <p:cNvSpPr>
            <a:spLocks noGrp="1"/>
          </p:cNvSpPr>
          <p:nvPr>
            <p:ph sz="quarter" idx="15"/>
          </p:nvPr>
        </p:nvSpPr>
        <p:spPr>
          <a:xfrm>
            <a:off x="719139" y="1276349"/>
            <a:ext cx="3840480" cy="3287713"/>
          </a:xfrm>
        </p:spPr>
        <p:txBody>
          <a:bodyPr/>
          <a:lstStyle>
            <a:lvl4pPr>
              <a:defRPr spc="0" baseline="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Content Placeholder 6"/>
          <p:cNvSpPr>
            <a:spLocks noGrp="1"/>
          </p:cNvSpPr>
          <p:nvPr>
            <p:ph sz="quarter" idx="16"/>
          </p:nvPr>
        </p:nvSpPr>
        <p:spPr>
          <a:xfrm>
            <a:off x="4812983" y="1275606"/>
            <a:ext cx="3840480" cy="3291840"/>
          </a:xfrm>
        </p:spPr>
        <p:txBody>
          <a:bodyPr/>
          <a:lstStyle>
            <a:lvl4pPr>
              <a:defRPr spc="0" baseline="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ction Header_GEOVIA Template_2015">
    <p:spTree>
      <p:nvGrpSpPr>
        <p:cNvPr id="1" name=""/>
        <p:cNvGrpSpPr/>
        <p:nvPr/>
      </p:nvGrpSpPr>
      <p:grpSpPr>
        <a:xfrm>
          <a:off x="0" y="0"/>
          <a:ext cx="0" cy="0"/>
          <a:chOff x="0" y="0"/>
          <a:chExt cx="0" cy="0"/>
        </a:xfrm>
      </p:grpSpPr>
      <p:sp>
        <p:nvSpPr>
          <p:cNvPr id="22" name="Text Placeholder 16"/>
          <p:cNvSpPr>
            <a:spLocks noGrp="1"/>
          </p:cNvSpPr>
          <p:nvPr>
            <p:ph type="body" sz="quarter" idx="11" hasCustomPrompt="1"/>
          </p:nvPr>
        </p:nvSpPr>
        <p:spPr>
          <a:xfrm>
            <a:off x="1367644" y="879562"/>
            <a:ext cx="7272808" cy="648072"/>
          </a:xfrm>
        </p:spPr>
        <p:txBody>
          <a:bodyPr anchor="ctr">
            <a:noAutofit/>
          </a:bodyPr>
          <a:lstStyle>
            <a:lvl1pPr algn="r">
              <a:lnSpc>
                <a:spcPct val="100000"/>
              </a:lnSpc>
              <a:spcBef>
                <a:spcPts val="0"/>
              </a:spcBef>
              <a:buFont typeface="Arial" pitchFamily="34" charset="0"/>
              <a:buNone/>
              <a:defRPr sz="3200" baseline="0"/>
            </a:lvl1pPr>
            <a:lvl2pPr>
              <a:buFont typeface="Arial" pitchFamily="34" charset="0"/>
              <a:buNone/>
              <a:defRPr/>
            </a:lvl2pPr>
            <a:lvl3pPr>
              <a:buFont typeface="Arial" pitchFamily="34" charset="0"/>
              <a:buNone/>
              <a:defRPr/>
            </a:lvl3pPr>
            <a:lvl4pPr>
              <a:buFont typeface="Arial" pitchFamily="34" charset="0"/>
              <a:buNone/>
              <a:defRPr/>
            </a:lvl4pPr>
            <a:lvl5pPr>
              <a:buNone/>
              <a:defRPr/>
            </a:lvl5pPr>
          </a:lstStyle>
          <a:p>
            <a:pPr lvl="0"/>
            <a:r>
              <a:rPr lang="en-US" dirty="0" smtClean="0"/>
              <a:t>Click to edit Master title style</a:t>
            </a:r>
            <a:endParaRPr lang="en-US" dirty="0"/>
          </a:p>
        </p:txBody>
      </p:sp>
      <p:sp>
        <p:nvSpPr>
          <p:cNvPr id="23" name="Text Placeholder 20"/>
          <p:cNvSpPr>
            <a:spLocks noGrp="1"/>
          </p:cNvSpPr>
          <p:nvPr>
            <p:ph type="body" sz="quarter" idx="12" hasCustomPrompt="1"/>
          </p:nvPr>
        </p:nvSpPr>
        <p:spPr>
          <a:xfrm>
            <a:off x="1368425" y="1707654"/>
            <a:ext cx="7272338" cy="468313"/>
          </a:xfrm>
        </p:spPr>
        <p:txBody>
          <a:bodyPr vert="horz" lIns="87916" tIns="43957" rIns="87916" bIns="43957" rtlCol="0" anchor="ctr">
            <a:noAutofit/>
          </a:bodyPr>
          <a:lstStyle>
            <a:lvl1pPr algn="r">
              <a:lnSpc>
                <a:spcPct val="100000"/>
              </a:lnSpc>
              <a:buFont typeface="Arial" pitchFamily="34" charset="0"/>
              <a:buNone/>
              <a:defRPr lang="en-US" sz="2000" b="0" i="0" kern="900" spc="0" baseline="0" dirty="0" smtClean="0">
                <a:solidFill>
                  <a:schemeClr val="tx1"/>
                </a:solidFill>
                <a:latin typeface="+mj-lt"/>
                <a:ea typeface="+mn-ea"/>
                <a:cs typeface="3ds Light"/>
              </a:defRPr>
            </a:lvl1pPr>
          </a:lstStyle>
          <a:p>
            <a:pPr marL="187200" lvl="0" indent="-259200" algn="r" defTabSz="879152" rtl="0" eaLnBrk="1" latinLnBrk="0" hangingPunct="1">
              <a:lnSpc>
                <a:spcPts val="2000"/>
              </a:lnSpc>
              <a:spcBef>
                <a:spcPts val="0"/>
              </a:spcBef>
              <a:buSzPct val="100000"/>
            </a:pPr>
            <a:r>
              <a:rPr lang="en-US" dirty="0" smtClean="0"/>
              <a:t>Click to add subtitle</a:t>
            </a:r>
          </a:p>
        </p:txBody>
      </p:sp>
    </p:spTree>
    <p:extLst>
      <p:ext uri="{BB962C8B-B14F-4D97-AF65-F5344CB8AC3E}">
        <p14:creationId xmlns:p14="http://schemas.microsoft.com/office/powerpoint/2010/main" val="3676330794"/>
      </p:ext>
    </p:extLst>
  </p:cSld>
  <p:clrMapOvr>
    <a:masterClrMapping/>
  </p:clrMapOvr>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Subtitle &amp; Content_GEOVIA Template_2015">
    <p:spTree>
      <p:nvGrpSpPr>
        <p:cNvPr id="1" name=""/>
        <p:cNvGrpSpPr/>
        <p:nvPr/>
      </p:nvGrpSpPr>
      <p:grpSpPr>
        <a:xfrm>
          <a:off x="0" y="0"/>
          <a:ext cx="0" cy="0"/>
          <a:chOff x="0" y="0"/>
          <a:chExt cx="0" cy="0"/>
        </a:xfrm>
      </p:grpSpPr>
      <p:sp>
        <p:nvSpPr>
          <p:cNvPr id="8" name="Text Placeholder 7"/>
          <p:cNvSpPr>
            <a:spLocks noGrp="1"/>
          </p:cNvSpPr>
          <p:nvPr>
            <p:ph type="body" sz="quarter" idx="14" hasCustomPrompt="1"/>
          </p:nvPr>
        </p:nvSpPr>
        <p:spPr>
          <a:xfrm>
            <a:off x="719572" y="842963"/>
            <a:ext cx="7926407" cy="396549"/>
          </a:xfrm>
        </p:spPr>
        <p:txBody>
          <a:bodyPr wrap="square">
            <a:spAutoFit/>
          </a:bodyPr>
          <a:lstStyle>
            <a:lvl1pPr>
              <a:buFont typeface="Arial" pitchFamily="34" charset="0"/>
              <a:buNone/>
              <a:defRPr baseline="0"/>
            </a:lvl1pPr>
          </a:lstStyle>
          <a:p>
            <a:pPr lvl="0"/>
            <a:r>
              <a:rPr lang="en-US" dirty="0" smtClean="0"/>
              <a:t>Click to add subtitle</a:t>
            </a:r>
            <a:endParaRPr lang="en-US" dirty="0"/>
          </a:p>
        </p:txBody>
      </p:sp>
      <p:sp>
        <p:nvSpPr>
          <p:cNvPr id="5" name="Title 4"/>
          <p:cNvSpPr>
            <a:spLocks noGrp="1"/>
          </p:cNvSpPr>
          <p:nvPr>
            <p:ph type="title"/>
          </p:nvPr>
        </p:nvSpPr>
        <p:spPr>
          <a:xfrm>
            <a:off x="719572" y="361747"/>
            <a:ext cx="7920880" cy="374073"/>
          </a:xfrm>
        </p:spPr>
        <p:txBody>
          <a:bodyPr/>
          <a:lstStyle/>
          <a:p>
            <a:r>
              <a:rPr lang="en-US" dirty="0" smtClean="0"/>
              <a:t>Click to edit Master title style</a:t>
            </a:r>
            <a:endParaRPr lang="en-US" dirty="0"/>
          </a:p>
        </p:txBody>
      </p:sp>
      <p:sp>
        <p:nvSpPr>
          <p:cNvPr id="7" name="Content Placeholder 6"/>
          <p:cNvSpPr>
            <a:spLocks noGrp="1"/>
          </p:cNvSpPr>
          <p:nvPr>
            <p:ph sz="quarter" idx="15"/>
          </p:nvPr>
        </p:nvSpPr>
        <p:spPr>
          <a:xfrm>
            <a:off x="719571" y="1276350"/>
            <a:ext cx="7950899" cy="3167608"/>
          </a:xfrm>
        </p:spPr>
        <p:txBody>
          <a:bodyPr/>
          <a:lstStyle>
            <a:lvl1pPr marL="252000" indent="-252000">
              <a:spcBef>
                <a:spcPts val="800"/>
              </a:spcBef>
              <a:defRPr/>
            </a:lvl1pPr>
            <a:lvl2pPr>
              <a:spcBef>
                <a:spcPts val="600"/>
              </a:spcBef>
              <a:defRPr/>
            </a:lvl2pPr>
            <a:lvl3pPr>
              <a:spcBef>
                <a:spcPts val="400"/>
              </a:spcBef>
              <a:defRPr/>
            </a:lvl3pPr>
            <a:lvl4pPr>
              <a:spcBef>
                <a:spcPts val="400"/>
              </a:spcBef>
              <a:defRPr spc="0" baseline="0"/>
            </a:lvl4pPr>
            <a:lvl5pPr>
              <a:spcBef>
                <a:spcPts val="400"/>
              </a:spcBef>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299819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and Content_GEOVIA Template_2015">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Click to edit Master title style</a:t>
            </a:r>
            <a:endParaRPr lang="en-US"/>
          </a:p>
        </p:txBody>
      </p:sp>
      <p:sp>
        <p:nvSpPr>
          <p:cNvPr id="5" name="Content Placeholder 6"/>
          <p:cNvSpPr>
            <a:spLocks noGrp="1"/>
          </p:cNvSpPr>
          <p:nvPr>
            <p:ph sz="quarter" idx="15"/>
          </p:nvPr>
        </p:nvSpPr>
        <p:spPr>
          <a:xfrm>
            <a:off x="719138" y="879561"/>
            <a:ext cx="7921625" cy="3684501"/>
          </a:xfrm>
        </p:spPr>
        <p:txBody>
          <a:bodyPr/>
          <a:lstStyle>
            <a:lvl4pPr>
              <a:defRPr spc="0" baseline="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0728086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wo Content_GEOVIA Template_2015">
    <p:spTree>
      <p:nvGrpSpPr>
        <p:cNvPr id="1" name=""/>
        <p:cNvGrpSpPr/>
        <p:nvPr/>
      </p:nvGrpSpPr>
      <p:grpSpPr>
        <a:xfrm>
          <a:off x="0" y="0"/>
          <a:ext cx="0" cy="0"/>
          <a:chOff x="0" y="0"/>
          <a:chExt cx="0" cy="0"/>
        </a:xfrm>
      </p:grpSpPr>
      <p:sp>
        <p:nvSpPr>
          <p:cNvPr id="2" name="Titre 1"/>
          <p:cNvSpPr>
            <a:spLocks noGrp="1"/>
          </p:cNvSpPr>
          <p:nvPr>
            <p:ph type="title"/>
          </p:nvPr>
        </p:nvSpPr>
        <p:spPr>
          <a:xfrm>
            <a:off x="719572" y="361747"/>
            <a:ext cx="7920880" cy="374073"/>
          </a:xfrm>
        </p:spPr>
        <p:txBody>
          <a:bodyPr/>
          <a:lstStyle>
            <a:lvl1pPr algn="l">
              <a:defRPr baseline="0"/>
            </a:lvl1pPr>
          </a:lstStyle>
          <a:p>
            <a:r>
              <a:rPr lang="en-US" smtClean="0"/>
              <a:t>Click to edit Master title style</a:t>
            </a:r>
            <a:endParaRPr lang="fr-FR" dirty="0"/>
          </a:p>
        </p:txBody>
      </p:sp>
      <p:sp>
        <p:nvSpPr>
          <p:cNvPr id="7" name="Text Placeholder 7"/>
          <p:cNvSpPr>
            <a:spLocks noGrp="1"/>
          </p:cNvSpPr>
          <p:nvPr>
            <p:ph type="body" sz="quarter" idx="14" hasCustomPrompt="1"/>
          </p:nvPr>
        </p:nvSpPr>
        <p:spPr>
          <a:xfrm>
            <a:off x="719139" y="842963"/>
            <a:ext cx="7934324" cy="396549"/>
          </a:xfrm>
        </p:spPr>
        <p:txBody>
          <a:bodyPr wrap="square">
            <a:spAutoFit/>
          </a:bodyPr>
          <a:lstStyle>
            <a:lvl1pPr>
              <a:buFont typeface="Arial" pitchFamily="34" charset="0"/>
              <a:buNone/>
              <a:defRPr/>
            </a:lvl1pPr>
          </a:lstStyle>
          <a:p>
            <a:pPr lvl="0"/>
            <a:r>
              <a:rPr lang="en-US" dirty="0" smtClean="0"/>
              <a:t>Click to add subtitle</a:t>
            </a:r>
            <a:endParaRPr lang="en-US" dirty="0"/>
          </a:p>
        </p:txBody>
      </p:sp>
      <p:sp>
        <p:nvSpPr>
          <p:cNvPr id="6" name="Content Placeholder 6"/>
          <p:cNvSpPr>
            <a:spLocks noGrp="1"/>
          </p:cNvSpPr>
          <p:nvPr>
            <p:ph sz="quarter" idx="15"/>
          </p:nvPr>
        </p:nvSpPr>
        <p:spPr>
          <a:xfrm>
            <a:off x="719139" y="1276349"/>
            <a:ext cx="3840480" cy="3287713"/>
          </a:xfrm>
        </p:spPr>
        <p:txBody>
          <a:bodyPr/>
          <a:lstStyle>
            <a:lvl4pPr>
              <a:defRPr spc="0" baseline="0"/>
            </a:lvl4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Content Placeholder 6"/>
          <p:cNvSpPr>
            <a:spLocks noGrp="1"/>
          </p:cNvSpPr>
          <p:nvPr>
            <p:ph sz="quarter" idx="16"/>
          </p:nvPr>
        </p:nvSpPr>
        <p:spPr>
          <a:xfrm>
            <a:off x="4812983" y="1275606"/>
            <a:ext cx="3840480" cy="3291840"/>
          </a:xfrm>
        </p:spPr>
        <p:txBody>
          <a:bodyPr/>
          <a:lstStyle>
            <a:lvl4pPr>
              <a:defRPr spc="0" baseline="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4757655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Subtitle Only_GEOVIA Template_2015">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5" name="Text Placeholder 7"/>
          <p:cNvSpPr>
            <a:spLocks noGrp="1"/>
          </p:cNvSpPr>
          <p:nvPr>
            <p:ph type="body" sz="quarter" idx="14" hasCustomPrompt="1"/>
          </p:nvPr>
        </p:nvSpPr>
        <p:spPr>
          <a:xfrm>
            <a:off x="719137" y="842963"/>
            <a:ext cx="7934325" cy="396549"/>
          </a:xfrm>
        </p:spPr>
        <p:txBody>
          <a:bodyPr wrap="square">
            <a:spAutoFit/>
          </a:bodyPr>
          <a:lstStyle>
            <a:lvl1pPr>
              <a:buFont typeface="Arial" pitchFamily="34" charset="0"/>
              <a:buNone/>
              <a:defRPr/>
            </a:lvl1pPr>
          </a:lstStyle>
          <a:p>
            <a:pPr lvl="0"/>
            <a:r>
              <a:rPr lang="en-US" dirty="0" smtClean="0"/>
              <a:t>Click to add subtitle</a:t>
            </a:r>
            <a:endParaRPr lang="en-US" dirty="0"/>
          </a:p>
        </p:txBody>
      </p:sp>
    </p:spTree>
    <p:extLst>
      <p:ext uri="{BB962C8B-B14F-4D97-AF65-F5344CB8AC3E}">
        <p14:creationId xmlns:p14="http://schemas.microsoft.com/office/powerpoint/2010/main" val="147924554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_GEOVIA Template_2015">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lvl1pPr>
              <a:defRPr baseline="0"/>
            </a:lvl1pPr>
          </a:lstStyle>
          <a:p>
            <a:r>
              <a:rPr lang="en-US" smtClean="0"/>
              <a:t>Click to edit Master title style</a:t>
            </a:r>
            <a:endParaRPr lang="en-US" dirty="0"/>
          </a:p>
        </p:txBody>
      </p:sp>
    </p:spTree>
    <p:extLst>
      <p:ext uri="{BB962C8B-B14F-4D97-AF65-F5344CB8AC3E}">
        <p14:creationId xmlns:p14="http://schemas.microsoft.com/office/powerpoint/2010/main" val="142981918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Blank_GEOVIA Template_2015">
    <p:spTree>
      <p:nvGrpSpPr>
        <p:cNvPr id="1" name=""/>
        <p:cNvGrpSpPr/>
        <p:nvPr/>
      </p:nvGrpSpPr>
      <p:grpSpPr>
        <a:xfrm>
          <a:off x="0" y="0"/>
          <a:ext cx="0" cy="0"/>
          <a:chOff x="0" y="0"/>
          <a:chExt cx="0" cy="0"/>
        </a:xfrm>
      </p:grpSpPr>
    </p:spTree>
    <p:extLst>
      <p:ext uri="{BB962C8B-B14F-4D97-AF65-F5344CB8AC3E}">
        <p14:creationId xmlns:p14="http://schemas.microsoft.com/office/powerpoint/2010/main" val="52174513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Back Cover_GEOVIA Template_2015">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39975" y="41011"/>
            <a:ext cx="4464050" cy="4451853"/>
          </a:xfrm>
          <a:prstGeom prst="rect">
            <a:avLst/>
          </a:prstGeom>
        </p:spPr>
      </p:pic>
    </p:spTree>
    <p:extLst>
      <p:ext uri="{BB962C8B-B14F-4D97-AF65-F5344CB8AC3E}">
        <p14:creationId xmlns:p14="http://schemas.microsoft.com/office/powerpoint/2010/main" val="114685230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itle Slide_EXALEAD Template_2015">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5786" y="903515"/>
            <a:ext cx="2919743" cy="3450051"/>
          </a:xfrm>
          <a:prstGeom prst="rect">
            <a:avLst/>
          </a:prstGeom>
        </p:spPr>
      </p:pic>
      <p:sp>
        <p:nvSpPr>
          <p:cNvPr id="12" name="Titre 1"/>
          <p:cNvSpPr>
            <a:spLocks noGrp="1"/>
          </p:cNvSpPr>
          <p:nvPr>
            <p:ph type="title" hasCustomPrompt="1"/>
          </p:nvPr>
        </p:nvSpPr>
        <p:spPr>
          <a:xfrm>
            <a:off x="3851920" y="891336"/>
            <a:ext cx="4752528" cy="374073"/>
          </a:xfrm>
        </p:spPr>
        <p:txBody>
          <a:bodyPr>
            <a:noAutofit/>
          </a:bodyPr>
          <a:lstStyle>
            <a:lvl1pPr algn="r">
              <a:defRPr lang="en-US" sz="3200" b="0" i="0" kern="1200" spc="0" baseline="0" noProof="0" dirty="0" smtClean="0">
                <a:solidFill>
                  <a:schemeClr val="tx1"/>
                </a:solidFill>
                <a:effectLst/>
                <a:latin typeface="+mj-lt"/>
                <a:ea typeface="+mj-ea"/>
                <a:cs typeface="3ds Light"/>
              </a:defRPr>
            </a:lvl1pPr>
          </a:lstStyle>
          <a:p>
            <a:r>
              <a:rPr lang="en-US" noProof="0" dirty="0" smtClean="0"/>
              <a:t>Click to edit title</a:t>
            </a:r>
            <a:endParaRPr lang="en-US" noProof="0" dirty="0"/>
          </a:p>
        </p:txBody>
      </p:sp>
      <p:sp>
        <p:nvSpPr>
          <p:cNvPr id="9" name="Text Placeholder 14"/>
          <p:cNvSpPr>
            <a:spLocks noGrp="1"/>
          </p:cNvSpPr>
          <p:nvPr>
            <p:ph type="body" sz="quarter" idx="11" hasCustomPrompt="1"/>
          </p:nvPr>
        </p:nvSpPr>
        <p:spPr>
          <a:xfrm>
            <a:off x="4572000" y="1491630"/>
            <a:ext cx="4032250" cy="431800"/>
          </a:xfrm>
        </p:spPr>
        <p:txBody>
          <a:bodyPr anchor="ctr">
            <a:noAutofit/>
          </a:bodyPr>
          <a:lstStyle>
            <a:lvl1pPr algn="r">
              <a:lnSpc>
                <a:spcPct val="100000"/>
              </a:lnSpc>
              <a:spcBef>
                <a:spcPts val="0"/>
              </a:spcBef>
              <a:buFont typeface="Arial" pitchFamily="34" charset="0"/>
              <a:buNone/>
              <a:defRPr sz="2000" kern="900" spc="0" baseline="0">
                <a:solidFill>
                  <a:schemeClr val="tx1"/>
                </a:solidFill>
              </a:defRPr>
            </a:lvl1pPr>
            <a:lvl2pPr>
              <a:buFont typeface="Arial" pitchFamily="34" charset="0"/>
              <a:buNone/>
              <a:defRPr>
                <a:solidFill>
                  <a:schemeClr val="bg1"/>
                </a:solidFill>
              </a:defRPr>
            </a:lvl2pPr>
            <a:lvl3pPr>
              <a:buFont typeface="Arial" pitchFamily="34" charset="0"/>
              <a:buNone/>
              <a:defRPr>
                <a:solidFill>
                  <a:schemeClr val="bg1"/>
                </a:solidFill>
              </a:defRPr>
            </a:lvl3pPr>
            <a:lvl4pPr>
              <a:buFont typeface="Arial" pitchFamily="34" charset="0"/>
              <a:buNone/>
              <a:defRPr>
                <a:solidFill>
                  <a:schemeClr val="bg1"/>
                </a:solidFill>
              </a:defRPr>
            </a:lvl4pPr>
            <a:lvl5pPr>
              <a:buNone/>
              <a:defRPr>
                <a:solidFill>
                  <a:schemeClr val="bg1"/>
                </a:solidFill>
              </a:defRPr>
            </a:lvl5pPr>
          </a:lstStyle>
          <a:p>
            <a:pPr lvl="0"/>
            <a:r>
              <a:rPr lang="en-US" dirty="0" smtClean="0"/>
              <a:t>Click to add subtitle</a:t>
            </a:r>
            <a:endParaRPr lang="en-US" dirty="0"/>
          </a:p>
        </p:txBody>
      </p:sp>
      <p:sp>
        <p:nvSpPr>
          <p:cNvPr id="13" name="TextBox 12"/>
          <p:cNvSpPr txBox="1"/>
          <p:nvPr userDrawn="1"/>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b="1" i="0" cap="none" spc="0" dirty="0" smtClean="0">
                <a:ln>
                  <a:noFill/>
                </a:ln>
                <a:solidFill>
                  <a:srgbClr val="005386"/>
                </a:solidFill>
                <a:effectLst/>
                <a:latin typeface="Arial Narrow" pitchFamily="34" charset="0"/>
                <a:cs typeface="Arial" pitchFamily="34" charset="0"/>
              </a:rPr>
              <a:t>3DS.COM</a:t>
            </a:r>
            <a:r>
              <a:rPr lang="en-US" sz="600" b="1" i="0" cap="none" spc="0" dirty="0" smtClean="0">
                <a:ln>
                  <a:noFill/>
                </a:ln>
                <a:solidFill>
                  <a:schemeClr val="accent4"/>
                </a:solidFill>
                <a:effectLst/>
                <a:latin typeface="Arial Narrow" pitchFamily="34" charset="0"/>
                <a:cs typeface="Arial" pitchFamily="34" charset="0"/>
              </a:rPr>
              <a:t> </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Dassault</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Systèmes</a:t>
            </a:r>
            <a:r>
              <a:rPr lang="en-US" sz="600" b="0" cap="none" spc="0" dirty="0" smtClean="0">
                <a:ln>
                  <a:noFill/>
                </a:ln>
                <a:solidFill>
                  <a:srgbClr val="005386"/>
                </a:solidFill>
                <a:effectLst/>
                <a:latin typeface="Arial Narrow" pitchFamily="34" charset="0"/>
                <a:cs typeface="Arial" pitchFamily="34" charset="0"/>
              </a:rPr>
              <a:t> | </a:t>
            </a:r>
            <a:r>
              <a:rPr lang="en-US" sz="600" b="0" cap="none" spc="0" noProof="0" dirty="0" smtClean="0">
                <a:ln>
                  <a:noFill/>
                </a:ln>
                <a:solidFill>
                  <a:srgbClr val="005386"/>
                </a:solidFill>
                <a:effectLst/>
                <a:latin typeface="Arial Narrow" pitchFamily="34" charset="0"/>
                <a:cs typeface="Arial" pitchFamily="34" charset="0"/>
              </a:rPr>
              <a:t>Confidential</a:t>
            </a:r>
            <a:r>
              <a:rPr lang="en-US" sz="600" b="0" cap="none" spc="0" dirty="0" smtClean="0">
                <a:ln>
                  <a:noFill/>
                </a:ln>
                <a:solidFill>
                  <a:srgbClr val="005386"/>
                </a:solidFill>
                <a:effectLst/>
                <a:latin typeface="Arial Narrow" pitchFamily="34" charset="0"/>
                <a:cs typeface="Arial" pitchFamily="34" charset="0"/>
              </a:rPr>
              <a:t> Information | </a:t>
            </a:r>
            <a:fld id="{7932CEB9-7706-4840-A8AE-48D24CB336EF}" type="datetimeFigureOut">
              <a:rPr lang="en-US" sz="600" b="0" cap="none" spc="0" smtClean="0">
                <a:ln>
                  <a:noFill/>
                </a:ln>
                <a:solidFill>
                  <a:srgbClr val="005386"/>
                </a:solidFill>
                <a:effectLst/>
                <a:latin typeface="Arial Narrow" pitchFamily="34" charset="0"/>
                <a:cs typeface="Arial" pitchFamily="34" charset="0"/>
              </a:rPr>
              <a:pPr algn="ctr"/>
              <a:t>7/20/2016</a:t>
            </a:fld>
            <a:r>
              <a:rPr lang="en-US" sz="600" b="0" cap="none" spc="0" dirty="0" smtClean="0">
                <a:ln>
                  <a:noFill/>
                </a:ln>
                <a:solidFill>
                  <a:srgbClr val="005386"/>
                </a:solidFill>
                <a:effectLst/>
                <a:latin typeface="Arial Narrow" pitchFamily="34" charset="0"/>
                <a:cs typeface="Arial" pitchFamily="34" charset="0"/>
              </a:rPr>
              <a:t> | ref.: 3DS_Document_2015</a:t>
            </a:r>
            <a:endParaRPr lang="en-US" sz="600" b="0" cap="none" spc="0" dirty="0">
              <a:ln>
                <a:noFill/>
              </a:ln>
              <a:solidFill>
                <a:srgbClr val="005386"/>
              </a:solidFill>
              <a:effectLst/>
              <a:latin typeface="Arial Narrow" pitchFamily="34" charset="0"/>
              <a:cs typeface="Arial"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992079" y="4719511"/>
            <a:ext cx="2580927" cy="243820"/>
          </a:xfrm>
          <a:prstGeom prst="rect">
            <a:avLst/>
          </a:prstGeom>
        </p:spPr>
      </p:pic>
    </p:spTree>
    <p:extLst>
      <p:ext uri="{BB962C8B-B14F-4D97-AF65-F5344CB8AC3E}">
        <p14:creationId xmlns:p14="http://schemas.microsoft.com/office/powerpoint/2010/main" val="1596440418"/>
      </p:ext>
    </p:extLst>
  </p:cSld>
  <p:clrMapOvr>
    <a:masterClrMapping/>
  </p:clrMapOvr>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itle Slide Blue_EXALEAD Template_2015">
    <p:bg>
      <p:bgPr>
        <a:solidFill>
          <a:schemeClr val="accent1"/>
        </a:solidFill>
        <a:effectLst/>
      </p:bgPr>
    </p:bg>
    <p:spTree>
      <p:nvGrpSpPr>
        <p:cNvPr id="1" name=""/>
        <p:cNvGrpSpPr/>
        <p:nvPr/>
      </p:nvGrpSpPr>
      <p:grpSpPr>
        <a:xfrm>
          <a:off x="0" y="0"/>
          <a:ext cx="0" cy="0"/>
          <a:chOff x="0" y="0"/>
          <a:chExt cx="0" cy="0"/>
        </a:xfrm>
      </p:grpSpPr>
      <p:sp>
        <p:nvSpPr>
          <p:cNvPr id="9" name="Titre 1"/>
          <p:cNvSpPr>
            <a:spLocks noGrp="1"/>
          </p:cNvSpPr>
          <p:nvPr>
            <p:ph type="title" hasCustomPrompt="1"/>
          </p:nvPr>
        </p:nvSpPr>
        <p:spPr>
          <a:xfrm>
            <a:off x="3851920" y="891336"/>
            <a:ext cx="4752528" cy="374073"/>
          </a:xfrm>
        </p:spPr>
        <p:txBody>
          <a:bodyPr>
            <a:noAutofit/>
          </a:bodyPr>
          <a:lstStyle>
            <a:lvl1pPr algn="r">
              <a:defRPr lang="en-US" sz="3200" b="0" i="0" kern="1200" spc="0" baseline="0" noProof="0" dirty="0" smtClean="0">
                <a:solidFill>
                  <a:schemeClr val="bg1"/>
                </a:solidFill>
                <a:effectLst/>
                <a:latin typeface="+mj-lt"/>
                <a:ea typeface="+mj-ea"/>
                <a:cs typeface="3ds Light"/>
              </a:defRPr>
            </a:lvl1pPr>
          </a:lstStyle>
          <a:p>
            <a:r>
              <a:rPr lang="en-US" noProof="0" dirty="0" smtClean="0"/>
              <a:t>Click to edit title</a:t>
            </a:r>
            <a:endParaRPr lang="en-US" noProof="0" dirty="0"/>
          </a:p>
        </p:txBody>
      </p:sp>
      <p:sp>
        <p:nvSpPr>
          <p:cNvPr id="15" name="Text Placeholder 14"/>
          <p:cNvSpPr>
            <a:spLocks noGrp="1"/>
          </p:cNvSpPr>
          <p:nvPr>
            <p:ph type="body" sz="quarter" idx="11" hasCustomPrompt="1"/>
          </p:nvPr>
        </p:nvSpPr>
        <p:spPr>
          <a:xfrm>
            <a:off x="4572000" y="1491630"/>
            <a:ext cx="4032250" cy="431800"/>
          </a:xfrm>
        </p:spPr>
        <p:txBody>
          <a:bodyPr anchor="ctr">
            <a:normAutofit/>
          </a:bodyPr>
          <a:lstStyle>
            <a:lvl1pPr algn="r">
              <a:lnSpc>
                <a:spcPct val="100000"/>
              </a:lnSpc>
              <a:spcBef>
                <a:spcPts val="0"/>
              </a:spcBef>
              <a:buFont typeface="Arial" pitchFamily="34" charset="0"/>
              <a:buNone/>
              <a:defRPr sz="2000" baseline="0">
                <a:solidFill>
                  <a:schemeClr val="bg1"/>
                </a:solidFill>
                <a:latin typeface="+mj-lt"/>
              </a:defRPr>
            </a:lvl1pPr>
            <a:lvl2pPr>
              <a:buFont typeface="Arial" pitchFamily="34" charset="0"/>
              <a:buNone/>
              <a:defRPr>
                <a:solidFill>
                  <a:schemeClr val="bg1"/>
                </a:solidFill>
              </a:defRPr>
            </a:lvl2pPr>
            <a:lvl3pPr>
              <a:buFont typeface="Arial" pitchFamily="34" charset="0"/>
              <a:buNone/>
              <a:defRPr>
                <a:solidFill>
                  <a:schemeClr val="bg1"/>
                </a:solidFill>
              </a:defRPr>
            </a:lvl3pPr>
            <a:lvl4pPr>
              <a:buFont typeface="Arial" pitchFamily="34" charset="0"/>
              <a:buNone/>
              <a:defRPr>
                <a:solidFill>
                  <a:schemeClr val="bg1"/>
                </a:solidFill>
              </a:defRPr>
            </a:lvl4pPr>
            <a:lvl5pPr>
              <a:buNone/>
              <a:defRPr>
                <a:solidFill>
                  <a:schemeClr val="bg1"/>
                </a:solidFill>
              </a:defRPr>
            </a:lvl5pPr>
          </a:lstStyle>
          <a:p>
            <a:pPr lvl="0"/>
            <a:r>
              <a:rPr lang="en-US" dirty="0" smtClean="0"/>
              <a:t>Click to add subtitle</a:t>
            </a:r>
            <a:endParaRPr lang="en-US" dirty="0"/>
          </a:p>
        </p:txBody>
      </p:sp>
      <p:sp>
        <p:nvSpPr>
          <p:cNvPr id="14" name="TextBox 13"/>
          <p:cNvSpPr txBox="1"/>
          <p:nvPr userDrawn="1"/>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600" b="1" i="0" cap="none" spc="0" dirty="0" smtClean="0">
                <a:ln>
                  <a:noFill/>
                </a:ln>
                <a:solidFill>
                  <a:schemeClr val="bg1"/>
                </a:solidFill>
                <a:effectLst/>
                <a:latin typeface="Arial Narrow" pitchFamily="34" charset="0"/>
                <a:cs typeface="Arial" pitchFamily="34" charset="0"/>
              </a:rPr>
              <a:t>3DS.COM</a:t>
            </a:r>
            <a:r>
              <a:rPr lang="en-US" sz="600" b="0" cap="none" spc="0" baseline="0" dirty="0" smtClean="0">
                <a:ln>
                  <a:noFill/>
                </a:ln>
                <a:solidFill>
                  <a:schemeClr val="bg1"/>
                </a:solidFill>
                <a:effectLst/>
                <a:latin typeface="Arial Narrow" pitchFamily="34" charset="0"/>
                <a:cs typeface="Arial" pitchFamily="34" charset="0"/>
              </a:rPr>
              <a:t> </a:t>
            </a:r>
            <a:r>
              <a:rPr lang="en-US" sz="600" b="0" cap="none" spc="0" dirty="0" smtClean="0">
                <a:ln>
                  <a:noFill/>
                </a:ln>
                <a:solidFill>
                  <a:schemeClr val="bg1"/>
                </a:solidFill>
                <a:effectLst/>
                <a:latin typeface="Arial Narrow" pitchFamily="34" charset="0"/>
                <a:cs typeface="Arial" pitchFamily="34" charset="0"/>
              </a:rPr>
              <a:t>© </a:t>
            </a:r>
            <a:r>
              <a:rPr lang="en-US" sz="600" b="0" cap="none" spc="0" dirty="0" err="1" smtClean="0">
                <a:ln>
                  <a:noFill/>
                </a:ln>
                <a:solidFill>
                  <a:schemeClr val="bg1"/>
                </a:solidFill>
                <a:effectLst/>
                <a:latin typeface="Arial Narrow" pitchFamily="34" charset="0"/>
                <a:cs typeface="Arial" pitchFamily="34" charset="0"/>
              </a:rPr>
              <a:t>Dassault</a:t>
            </a:r>
            <a:r>
              <a:rPr lang="en-US" sz="600" b="0" cap="none" spc="0" dirty="0" smtClean="0">
                <a:ln>
                  <a:noFill/>
                </a:ln>
                <a:solidFill>
                  <a:schemeClr val="bg1"/>
                </a:solidFill>
                <a:effectLst/>
                <a:latin typeface="Arial Narrow" pitchFamily="34" charset="0"/>
                <a:cs typeface="Arial" pitchFamily="34" charset="0"/>
              </a:rPr>
              <a:t> </a:t>
            </a:r>
            <a:r>
              <a:rPr lang="en-US" sz="600" b="0" cap="none" spc="0" dirty="0" err="1" smtClean="0">
                <a:ln>
                  <a:noFill/>
                </a:ln>
                <a:solidFill>
                  <a:schemeClr val="bg1"/>
                </a:solidFill>
                <a:effectLst/>
                <a:latin typeface="Arial Narrow" pitchFamily="34" charset="0"/>
                <a:cs typeface="Arial" pitchFamily="34" charset="0"/>
              </a:rPr>
              <a:t>Systèmes</a:t>
            </a:r>
            <a:r>
              <a:rPr lang="en-US" sz="600" b="0" cap="none" spc="0" dirty="0" smtClean="0">
                <a:ln>
                  <a:noFill/>
                </a:ln>
                <a:solidFill>
                  <a:schemeClr val="bg1"/>
                </a:solidFill>
                <a:effectLst/>
                <a:latin typeface="Arial Narrow" pitchFamily="34" charset="0"/>
                <a:cs typeface="Arial" pitchFamily="34" charset="0"/>
              </a:rPr>
              <a:t> | </a:t>
            </a:r>
            <a:r>
              <a:rPr lang="en-US" sz="600" b="0" cap="none" spc="0" noProof="0" dirty="0" smtClean="0">
                <a:ln>
                  <a:noFill/>
                </a:ln>
                <a:solidFill>
                  <a:schemeClr val="bg1"/>
                </a:solidFill>
                <a:effectLst/>
                <a:latin typeface="Arial Narrow" pitchFamily="34" charset="0"/>
                <a:cs typeface="Arial" pitchFamily="34" charset="0"/>
              </a:rPr>
              <a:t>Confidential</a:t>
            </a:r>
            <a:r>
              <a:rPr lang="en-US" sz="600" b="0" cap="none" spc="0" dirty="0" smtClean="0">
                <a:ln>
                  <a:noFill/>
                </a:ln>
                <a:solidFill>
                  <a:schemeClr val="bg1"/>
                </a:solidFill>
                <a:effectLst/>
                <a:latin typeface="Arial Narrow" pitchFamily="34" charset="0"/>
                <a:cs typeface="Arial" pitchFamily="34" charset="0"/>
              </a:rPr>
              <a:t> Information | </a:t>
            </a:r>
            <a:fld id="{7932CEB9-7706-4840-A8AE-48D24CB336EF}" type="datetimeFigureOut">
              <a:rPr lang="en-US" sz="600" b="0" cap="none" spc="0" smtClean="0">
                <a:ln>
                  <a:noFill/>
                </a:ln>
                <a:solidFill>
                  <a:schemeClr val="bg1"/>
                </a:solidFill>
                <a:effectLst/>
                <a:latin typeface="Arial Narrow" pitchFamily="34" charset="0"/>
                <a:cs typeface="Arial" pitchFamily="34" charset="0"/>
              </a:rPr>
              <a:pPr marL="0" marR="0" indent="0" algn="ctr" defTabSz="914400" rtl="0" eaLnBrk="1" fontAlgn="auto" latinLnBrk="0" hangingPunct="1">
                <a:lnSpc>
                  <a:spcPct val="100000"/>
                </a:lnSpc>
                <a:spcBef>
                  <a:spcPts val="0"/>
                </a:spcBef>
                <a:spcAft>
                  <a:spcPts val="0"/>
                </a:spcAft>
                <a:buClrTx/>
                <a:buSzTx/>
                <a:buFontTx/>
                <a:buNone/>
                <a:tabLst/>
                <a:defRPr/>
              </a:pPr>
              <a:t>7/20/2016</a:t>
            </a:fld>
            <a:r>
              <a:rPr lang="en-US" sz="600" b="0" cap="none" spc="0" dirty="0" smtClean="0">
                <a:ln>
                  <a:noFill/>
                </a:ln>
                <a:solidFill>
                  <a:schemeClr val="bg1"/>
                </a:solidFill>
                <a:effectLst/>
                <a:latin typeface="Arial Narrow" pitchFamily="34" charset="0"/>
                <a:cs typeface="Arial" pitchFamily="34" charset="0"/>
              </a:rPr>
              <a:t> | ref.: 3DS_Document_2015</a:t>
            </a:r>
            <a:endParaRPr lang="en-US" sz="600" b="0" cap="none" spc="0" dirty="0">
              <a:ln>
                <a:noFill/>
              </a:ln>
              <a:solidFill>
                <a:schemeClr val="bg1"/>
              </a:solidFill>
              <a:effectLst/>
              <a:latin typeface="Arial Narrow" pitchFamily="34" charset="0"/>
              <a:cs typeface="Arial" pitchFamily="34" charset="0"/>
            </a:endParaRP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5786" y="903515"/>
            <a:ext cx="2919743" cy="3450051"/>
          </a:xfrm>
          <a:prstGeom prst="rect">
            <a:avLst/>
          </a:prstGeom>
        </p:spPr>
      </p:pic>
    </p:spTree>
    <p:extLst>
      <p:ext uri="{BB962C8B-B14F-4D97-AF65-F5344CB8AC3E}">
        <p14:creationId xmlns:p14="http://schemas.microsoft.com/office/powerpoint/2010/main" val="257076077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Sub head_Corp Template_2015">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5" name="Text Placeholder 7"/>
          <p:cNvSpPr>
            <a:spLocks noGrp="1"/>
          </p:cNvSpPr>
          <p:nvPr>
            <p:ph type="body" sz="quarter" idx="14" hasCustomPrompt="1"/>
          </p:nvPr>
        </p:nvSpPr>
        <p:spPr>
          <a:xfrm>
            <a:off x="719137" y="842963"/>
            <a:ext cx="7934325" cy="396549"/>
          </a:xfrm>
        </p:spPr>
        <p:txBody>
          <a:bodyPr wrap="square">
            <a:spAutoFit/>
          </a:bodyPr>
          <a:lstStyle>
            <a:lvl1pPr>
              <a:buFont typeface="Arial" pitchFamily="34" charset="0"/>
              <a:buNone/>
              <a:defRPr/>
            </a:lvl1pPr>
          </a:lstStyle>
          <a:p>
            <a:pPr lvl="0"/>
            <a:r>
              <a:rPr lang="en-US" dirty="0" smtClean="0"/>
              <a:t>Click to add subtitle</a:t>
            </a:r>
            <a:endParaRPr lang="en-US" dirty="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Agenda Slide_EXALEAD Template_2015">
    <p:spTree>
      <p:nvGrpSpPr>
        <p:cNvPr id="1" name=""/>
        <p:cNvGrpSpPr/>
        <p:nvPr/>
      </p:nvGrpSpPr>
      <p:grpSpPr>
        <a:xfrm>
          <a:off x="0" y="0"/>
          <a:ext cx="0" cy="0"/>
          <a:chOff x="0" y="0"/>
          <a:chExt cx="0" cy="0"/>
        </a:xfrm>
      </p:grpSpPr>
      <p:sp>
        <p:nvSpPr>
          <p:cNvPr id="4" name="Espace réservé du texte 5"/>
          <p:cNvSpPr>
            <a:spLocks noGrp="1"/>
          </p:cNvSpPr>
          <p:nvPr>
            <p:ph type="body" sz="quarter" idx="11" hasCustomPrompt="1"/>
          </p:nvPr>
        </p:nvSpPr>
        <p:spPr>
          <a:xfrm>
            <a:off x="729343" y="1131670"/>
            <a:ext cx="7924119" cy="360000"/>
          </a:xfrm>
          <a:solidFill>
            <a:schemeClr val="tx1"/>
          </a:solidFill>
        </p:spPr>
        <p:txBody>
          <a:bodyPr lIns="288000" tIns="36000" rIns="72000" bIns="36000" anchor="ctr"/>
          <a:lstStyle>
            <a:lvl1pPr marL="0" indent="0">
              <a:spcBef>
                <a:spcPts val="0"/>
              </a:spcBef>
              <a:buNone/>
              <a:defRPr baseline="0">
                <a:solidFill>
                  <a:schemeClr val="bg1"/>
                </a:solidFill>
              </a:defRPr>
            </a:lvl1pPr>
          </a:lstStyle>
          <a:p>
            <a:pPr lvl="0"/>
            <a:r>
              <a:rPr lang="en-US" noProof="0" smtClean="0"/>
              <a:t>First item</a:t>
            </a:r>
            <a:endParaRPr lang="en-US" noProof="0"/>
          </a:p>
        </p:txBody>
      </p:sp>
      <p:sp>
        <p:nvSpPr>
          <p:cNvPr id="6" name="Espace réservé du texte 5"/>
          <p:cNvSpPr>
            <a:spLocks noGrp="1"/>
          </p:cNvSpPr>
          <p:nvPr>
            <p:ph type="body" sz="quarter" idx="13" hasCustomPrompt="1"/>
          </p:nvPr>
        </p:nvSpPr>
        <p:spPr>
          <a:xfrm>
            <a:off x="729343" y="1668708"/>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Second item</a:t>
            </a:r>
            <a:endParaRPr lang="en-US" noProof="0"/>
          </a:p>
        </p:txBody>
      </p:sp>
      <p:sp>
        <p:nvSpPr>
          <p:cNvPr id="8" name="Espace réservé du texte 5"/>
          <p:cNvSpPr>
            <a:spLocks noGrp="1"/>
          </p:cNvSpPr>
          <p:nvPr>
            <p:ph type="body" sz="quarter" idx="15" hasCustomPrompt="1"/>
          </p:nvPr>
        </p:nvSpPr>
        <p:spPr>
          <a:xfrm>
            <a:off x="729343" y="221175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Third item</a:t>
            </a:r>
            <a:endParaRPr lang="en-US" noProof="0"/>
          </a:p>
        </p:txBody>
      </p:sp>
      <p:sp>
        <p:nvSpPr>
          <p:cNvPr id="10" name="Espace réservé du texte 5"/>
          <p:cNvSpPr>
            <a:spLocks noGrp="1"/>
          </p:cNvSpPr>
          <p:nvPr>
            <p:ph type="body" sz="quarter" idx="17" hasCustomPrompt="1"/>
          </p:nvPr>
        </p:nvSpPr>
        <p:spPr>
          <a:xfrm>
            <a:off x="729343" y="275181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Fourth item</a:t>
            </a:r>
            <a:endParaRPr lang="en-US" noProof="0"/>
          </a:p>
        </p:txBody>
      </p:sp>
      <p:sp>
        <p:nvSpPr>
          <p:cNvPr id="12" name="Espace réservé du texte 5"/>
          <p:cNvSpPr>
            <a:spLocks noGrp="1"/>
          </p:cNvSpPr>
          <p:nvPr>
            <p:ph type="body" sz="quarter" idx="19" hasCustomPrompt="1"/>
          </p:nvPr>
        </p:nvSpPr>
        <p:spPr>
          <a:xfrm>
            <a:off x="729343" y="329187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Fifth item</a:t>
            </a:r>
            <a:endParaRPr lang="en-US" noProof="0"/>
          </a:p>
        </p:txBody>
      </p:sp>
      <p:sp>
        <p:nvSpPr>
          <p:cNvPr id="14" name="Espace réservé du texte 5"/>
          <p:cNvSpPr>
            <a:spLocks noGrp="1"/>
          </p:cNvSpPr>
          <p:nvPr>
            <p:ph type="body" sz="quarter" idx="21" hasCustomPrompt="1"/>
          </p:nvPr>
        </p:nvSpPr>
        <p:spPr>
          <a:xfrm>
            <a:off x="729343" y="383193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Sixth item</a:t>
            </a:r>
            <a:endParaRPr lang="en-US" noProof="0"/>
          </a:p>
        </p:txBody>
      </p:sp>
      <p:sp>
        <p:nvSpPr>
          <p:cNvPr id="16" name="Title 15"/>
          <p:cNvSpPr>
            <a:spLocks noGrp="1"/>
          </p:cNvSpPr>
          <p:nvPr>
            <p:ph type="title"/>
          </p:nvPr>
        </p:nvSpPr>
        <p:spPr/>
        <p:txBody>
          <a:bodyPr/>
          <a:lstStyle>
            <a:lvl1pPr>
              <a:defRPr baseline="0"/>
            </a:lvl1pPr>
          </a:lstStyle>
          <a:p>
            <a:r>
              <a:rPr lang="en-US" smtClean="0"/>
              <a:t>Click to edit Master title style</a:t>
            </a:r>
            <a:endParaRPr lang="en-US" dirty="0"/>
          </a:p>
        </p:txBody>
      </p:sp>
    </p:spTree>
    <p:extLst>
      <p:ext uri="{BB962C8B-B14F-4D97-AF65-F5344CB8AC3E}">
        <p14:creationId xmlns:p14="http://schemas.microsoft.com/office/powerpoint/2010/main" val="55133551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Section Header_EXALEAD Template_2015">
    <p:spTree>
      <p:nvGrpSpPr>
        <p:cNvPr id="1" name=""/>
        <p:cNvGrpSpPr/>
        <p:nvPr/>
      </p:nvGrpSpPr>
      <p:grpSpPr>
        <a:xfrm>
          <a:off x="0" y="0"/>
          <a:ext cx="0" cy="0"/>
          <a:chOff x="0" y="0"/>
          <a:chExt cx="0" cy="0"/>
        </a:xfrm>
      </p:grpSpPr>
      <p:sp>
        <p:nvSpPr>
          <p:cNvPr id="22" name="Text Placeholder 16"/>
          <p:cNvSpPr>
            <a:spLocks noGrp="1"/>
          </p:cNvSpPr>
          <p:nvPr>
            <p:ph type="body" sz="quarter" idx="11" hasCustomPrompt="1"/>
          </p:nvPr>
        </p:nvSpPr>
        <p:spPr>
          <a:xfrm>
            <a:off x="1367644" y="879562"/>
            <a:ext cx="7272808" cy="648072"/>
          </a:xfrm>
        </p:spPr>
        <p:txBody>
          <a:bodyPr anchor="ctr">
            <a:noAutofit/>
          </a:bodyPr>
          <a:lstStyle>
            <a:lvl1pPr algn="r">
              <a:lnSpc>
                <a:spcPct val="100000"/>
              </a:lnSpc>
              <a:spcBef>
                <a:spcPts val="0"/>
              </a:spcBef>
              <a:buFont typeface="Arial" pitchFamily="34" charset="0"/>
              <a:buNone/>
              <a:defRPr sz="3200" baseline="0"/>
            </a:lvl1pPr>
            <a:lvl2pPr>
              <a:buFont typeface="Arial" pitchFamily="34" charset="0"/>
              <a:buNone/>
              <a:defRPr/>
            </a:lvl2pPr>
            <a:lvl3pPr>
              <a:buFont typeface="Arial" pitchFamily="34" charset="0"/>
              <a:buNone/>
              <a:defRPr/>
            </a:lvl3pPr>
            <a:lvl4pPr>
              <a:buFont typeface="Arial" pitchFamily="34" charset="0"/>
              <a:buNone/>
              <a:defRPr/>
            </a:lvl4pPr>
            <a:lvl5pPr>
              <a:buNone/>
              <a:defRPr/>
            </a:lvl5pPr>
          </a:lstStyle>
          <a:p>
            <a:pPr lvl="0"/>
            <a:r>
              <a:rPr lang="en-US" dirty="0" smtClean="0"/>
              <a:t>Click to edit Master title style</a:t>
            </a:r>
            <a:endParaRPr lang="en-US" dirty="0"/>
          </a:p>
        </p:txBody>
      </p:sp>
      <p:sp>
        <p:nvSpPr>
          <p:cNvPr id="23" name="Text Placeholder 20"/>
          <p:cNvSpPr>
            <a:spLocks noGrp="1"/>
          </p:cNvSpPr>
          <p:nvPr>
            <p:ph type="body" sz="quarter" idx="12" hasCustomPrompt="1"/>
          </p:nvPr>
        </p:nvSpPr>
        <p:spPr>
          <a:xfrm>
            <a:off x="1368425" y="1707654"/>
            <a:ext cx="7272338" cy="468313"/>
          </a:xfrm>
        </p:spPr>
        <p:txBody>
          <a:bodyPr vert="horz" lIns="87916" tIns="43957" rIns="87916" bIns="43957" rtlCol="0" anchor="ctr">
            <a:noAutofit/>
          </a:bodyPr>
          <a:lstStyle>
            <a:lvl1pPr algn="r">
              <a:lnSpc>
                <a:spcPct val="100000"/>
              </a:lnSpc>
              <a:buFont typeface="Arial" pitchFamily="34" charset="0"/>
              <a:buNone/>
              <a:defRPr lang="en-US" sz="2000" b="0" i="0" kern="900" spc="0" baseline="0" dirty="0" smtClean="0">
                <a:solidFill>
                  <a:schemeClr val="tx1"/>
                </a:solidFill>
                <a:latin typeface="+mj-lt"/>
                <a:ea typeface="+mn-ea"/>
                <a:cs typeface="3ds Light"/>
              </a:defRPr>
            </a:lvl1pPr>
          </a:lstStyle>
          <a:p>
            <a:pPr marL="187200" lvl="0" indent="-259200" algn="r" defTabSz="879152" rtl="0" eaLnBrk="1" latinLnBrk="0" hangingPunct="1">
              <a:lnSpc>
                <a:spcPts val="2000"/>
              </a:lnSpc>
              <a:spcBef>
                <a:spcPts val="0"/>
              </a:spcBef>
              <a:buSzPct val="100000"/>
            </a:pPr>
            <a:r>
              <a:rPr lang="en-US" dirty="0" smtClean="0"/>
              <a:t>Click to add subtitle</a:t>
            </a:r>
          </a:p>
        </p:txBody>
      </p:sp>
    </p:spTree>
    <p:extLst>
      <p:ext uri="{BB962C8B-B14F-4D97-AF65-F5344CB8AC3E}">
        <p14:creationId xmlns:p14="http://schemas.microsoft.com/office/powerpoint/2010/main" val="3947075320"/>
      </p:ext>
    </p:extLst>
  </p:cSld>
  <p:clrMapOvr>
    <a:masterClrMapping/>
  </p:clrMapOvr>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Subtitle &amp; Content_EXALEAD Template_2015">
    <p:spTree>
      <p:nvGrpSpPr>
        <p:cNvPr id="1" name=""/>
        <p:cNvGrpSpPr/>
        <p:nvPr/>
      </p:nvGrpSpPr>
      <p:grpSpPr>
        <a:xfrm>
          <a:off x="0" y="0"/>
          <a:ext cx="0" cy="0"/>
          <a:chOff x="0" y="0"/>
          <a:chExt cx="0" cy="0"/>
        </a:xfrm>
      </p:grpSpPr>
      <p:sp>
        <p:nvSpPr>
          <p:cNvPr id="8" name="Text Placeholder 7"/>
          <p:cNvSpPr>
            <a:spLocks noGrp="1"/>
          </p:cNvSpPr>
          <p:nvPr>
            <p:ph type="body" sz="quarter" idx="14" hasCustomPrompt="1"/>
          </p:nvPr>
        </p:nvSpPr>
        <p:spPr>
          <a:xfrm>
            <a:off x="719572" y="842963"/>
            <a:ext cx="7926407" cy="396549"/>
          </a:xfrm>
        </p:spPr>
        <p:txBody>
          <a:bodyPr wrap="square">
            <a:spAutoFit/>
          </a:bodyPr>
          <a:lstStyle>
            <a:lvl1pPr>
              <a:buFont typeface="Arial" pitchFamily="34" charset="0"/>
              <a:buNone/>
              <a:defRPr baseline="0"/>
            </a:lvl1pPr>
          </a:lstStyle>
          <a:p>
            <a:pPr lvl="0"/>
            <a:r>
              <a:rPr lang="en-US" dirty="0" smtClean="0"/>
              <a:t>Click to add subtitle</a:t>
            </a:r>
            <a:endParaRPr lang="en-US" dirty="0"/>
          </a:p>
        </p:txBody>
      </p:sp>
      <p:sp>
        <p:nvSpPr>
          <p:cNvPr id="5" name="Title 4"/>
          <p:cNvSpPr>
            <a:spLocks noGrp="1"/>
          </p:cNvSpPr>
          <p:nvPr>
            <p:ph type="title"/>
          </p:nvPr>
        </p:nvSpPr>
        <p:spPr>
          <a:xfrm>
            <a:off x="719572" y="361747"/>
            <a:ext cx="7920880" cy="374073"/>
          </a:xfrm>
        </p:spPr>
        <p:txBody>
          <a:bodyPr/>
          <a:lstStyle/>
          <a:p>
            <a:r>
              <a:rPr lang="en-US" dirty="0" smtClean="0"/>
              <a:t>Click to edit Master title style</a:t>
            </a:r>
            <a:endParaRPr lang="en-US" dirty="0"/>
          </a:p>
        </p:txBody>
      </p:sp>
      <p:sp>
        <p:nvSpPr>
          <p:cNvPr id="7" name="Content Placeholder 6"/>
          <p:cNvSpPr>
            <a:spLocks noGrp="1"/>
          </p:cNvSpPr>
          <p:nvPr>
            <p:ph sz="quarter" idx="15"/>
          </p:nvPr>
        </p:nvSpPr>
        <p:spPr>
          <a:xfrm>
            <a:off x="719571" y="1276350"/>
            <a:ext cx="7950899" cy="3167608"/>
          </a:xfrm>
        </p:spPr>
        <p:txBody>
          <a:bodyPr/>
          <a:lstStyle>
            <a:lvl1pPr marL="252000" indent="-252000">
              <a:spcBef>
                <a:spcPts val="800"/>
              </a:spcBef>
              <a:defRPr/>
            </a:lvl1pPr>
            <a:lvl2pPr>
              <a:spcBef>
                <a:spcPts val="600"/>
              </a:spcBef>
              <a:defRPr/>
            </a:lvl2pPr>
            <a:lvl3pPr>
              <a:spcBef>
                <a:spcPts val="400"/>
              </a:spcBef>
              <a:defRPr/>
            </a:lvl3pPr>
            <a:lvl4pPr>
              <a:spcBef>
                <a:spcPts val="400"/>
              </a:spcBef>
              <a:defRPr spc="0" baseline="0"/>
            </a:lvl4pPr>
            <a:lvl5pPr>
              <a:spcBef>
                <a:spcPts val="400"/>
              </a:spcBef>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4282991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and Content_EXALEAD Template_2015">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Click to edit Master title style</a:t>
            </a:r>
            <a:endParaRPr lang="en-US"/>
          </a:p>
        </p:txBody>
      </p:sp>
      <p:sp>
        <p:nvSpPr>
          <p:cNvPr id="5" name="Content Placeholder 6"/>
          <p:cNvSpPr>
            <a:spLocks noGrp="1"/>
          </p:cNvSpPr>
          <p:nvPr>
            <p:ph sz="quarter" idx="15"/>
          </p:nvPr>
        </p:nvSpPr>
        <p:spPr>
          <a:xfrm>
            <a:off x="719138" y="879561"/>
            <a:ext cx="7921625" cy="3684501"/>
          </a:xfrm>
        </p:spPr>
        <p:txBody>
          <a:bodyPr/>
          <a:lstStyle>
            <a:lvl4pPr>
              <a:defRPr spc="0" baseline="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4194129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wo Content_EXALEAD Template_2015">
    <p:spTree>
      <p:nvGrpSpPr>
        <p:cNvPr id="1" name=""/>
        <p:cNvGrpSpPr/>
        <p:nvPr/>
      </p:nvGrpSpPr>
      <p:grpSpPr>
        <a:xfrm>
          <a:off x="0" y="0"/>
          <a:ext cx="0" cy="0"/>
          <a:chOff x="0" y="0"/>
          <a:chExt cx="0" cy="0"/>
        </a:xfrm>
      </p:grpSpPr>
      <p:sp>
        <p:nvSpPr>
          <p:cNvPr id="2" name="Titre 1"/>
          <p:cNvSpPr>
            <a:spLocks noGrp="1"/>
          </p:cNvSpPr>
          <p:nvPr>
            <p:ph type="title"/>
          </p:nvPr>
        </p:nvSpPr>
        <p:spPr>
          <a:xfrm>
            <a:off x="719572" y="361747"/>
            <a:ext cx="7920880" cy="374073"/>
          </a:xfrm>
        </p:spPr>
        <p:txBody>
          <a:bodyPr/>
          <a:lstStyle>
            <a:lvl1pPr algn="l">
              <a:defRPr baseline="0"/>
            </a:lvl1pPr>
          </a:lstStyle>
          <a:p>
            <a:r>
              <a:rPr lang="en-US" smtClean="0"/>
              <a:t>Click to edit Master title style</a:t>
            </a:r>
            <a:endParaRPr lang="fr-FR" dirty="0"/>
          </a:p>
        </p:txBody>
      </p:sp>
      <p:sp>
        <p:nvSpPr>
          <p:cNvPr id="7" name="Text Placeholder 7"/>
          <p:cNvSpPr>
            <a:spLocks noGrp="1"/>
          </p:cNvSpPr>
          <p:nvPr>
            <p:ph type="body" sz="quarter" idx="14" hasCustomPrompt="1"/>
          </p:nvPr>
        </p:nvSpPr>
        <p:spPr>
          <a:xfrm>
            <a:off x="719139" y="842963"/>
            <a:ext cx="7934324" cy="396549"/>
          </a:xfrm>
        </p:spPr>
        <p:txBody>
          <a:bodyPr wrap="square">
            <a:spAutoFit/>
          </a:bodyPr>
          <a:lstStyle>
            <a:lvl1pPr>
              <a:buFont typeface="Arial" pitchFamily="34" charset="0"/>
              <a:buNone/>
              <a:defRPr/>
            </a:lvl1pPr>
          </a:lstStyle>
          <a:p>
            <a:pPr lvl="0"/>
            <a:r>
              <a:rPr lang="en-US" dirty="0" smtClean="0"/>
              <a:t>Click to add subtitle</a:t>
            </a:r>
            <a:endParaRPr lang="en-US" dirty="0"/>
          </a:p>
        </p:txBody>
      </p:sp>
      <p:sp>
        <p:nvSpPr>
          <p:cNvPr id="6" name="Content Placeholder 6"/>
          <p:cNvSpPr>
            <a:spLocks noGrp="1"/>
          </p:cNvSpPr>
          <p:nvPr>
            <p:ph sz="quarter" idx="15"/>
          </p:nvPr>
        </p:nvSpPr>
        <p:spPr>
          <a:xfrm>
            <a:off x="719139" y="1276349"/>
            <a:ext cx="3840480" cy="3287713"/>
          </a:xfrm>
        </p:spPr>
        <p:txBody>
          <a:bodyPr/>
          <a:lstStyle>
            <a:lvl4pPr>
              <a:defRPr spc="0" baseline="0"/>
            </a:lvl4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Content Placeholder 6"/>
          <p:cNvSpPr>
            <a:spLocks noGrp="1"/>
          </p:cNvSpPr>
          <p:nvPr>
            <p:ph sz="quarter" idx="16"/>
          </p:nvPr>
        </p:nvSpPr>
        <p:spPr>
          <a:xfrm>
            <a:off x="4812983" y="1275606"/>
            <a:ext cx="3840480" cy="3291840"/>
          </a:xfrm>
        </p:spPr>
        <p:txBody>
          <a:bodyPr/>
          <a:lstStyle>
            <a:lvl4pPr>
              <a:defRPr spc="0" baseline="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3986024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amp; Subtitle_EXALEAD Template_2015">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5" name="Text Placeholder 7"/>
          <p:cNvSpPr>
            <a:spLocks noGrp="1"/>
          </p:cNvSpPr>
          <p:nvPr>
            <p:ph type="body" sz="quarter" idx="14" hasCustomPrompt="1"/>
          </p:nvPr>
        </p:nvSpPr>
        <p:spPr>
          <a:xfrm>
            <a:off x="719137" y="842963"/>
            <a:ext cx="7934325" cy="396549"/>
          </a:xfrm>
        </p:spPr>
        <p:txBody>
          <a:bodyPr wrap="square">
            <a:spAutoFit/>
          </a:bodyPr>
          <a:lstStyle>
            <a:lvl1pPr>
              <a:buFont typeface="Arial" pitchFamily="34" charset="0"/>
              <a:buNone/>
              <a:defRPr/>
            </a:lvl1pPr>
          </a:lstStyle>
          <a:p>
            <a:pPr lvl="0"/>
            <a:r>
              <a:rPr lang="en-US" dirty="0" smtClean="0"/>
              <a:t>Click to add subtitle</a:t>
            </a:r>
            <a:endParaRPr lang="en-US" dirty="0"/>
          </a:p>
        </p:txBody>
      </p:sp>
    </p:spTree>
    <p:extLst>
      <p:ext uri="{BB962C8B-B14F-4D97-AF65-F5344CB8AC3E}">
        <p14:creationId xmlns:p14="http://schemas.microsoft.com/office/powerpoint/2010/main" val="188954193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_EXALEAD Template_2015">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lvl1pPr>
              <a:defRPr baseline="0"/>
            </a:lvl1pPr>
          </a:lstStyle>
          <a:p>
            <a:r>
              <a:rPr lang="en-US" smtClean="0"/>
              <a:t>Click to edit Master title style</a:t>
            </a:r>
            <a:endParaRPr lang="en-US" dirty="0"/>
          </a:p>
        </p:txBody>
      </p:sp>
    </p:spTree>
    <p:extLst>
      <p:ext uri="{BB962C8B-B14F-4D97-AF65-F5344CB8AC3E}">
        <p14:creationId xmlns:p14="http://schemas.microsoft.com/office/powerpoint/2010/main" val="211375189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Blank_EXALEAD Template_2015">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981564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Back Cover_EXALEAD Template_2015">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39975" y="41011"/>
            <a:ext cx="4464050" cy="4451853"/>
          </a:xfrm>
          <a:prstGeom prst="rect">
            <a:avLst/>
          </a:prstGeom>
        </p:spPr>
      </p:pic>
    </p:spTree>
    <p:extLst>
      <p:ext uri="{BB962C8B-B14F-4D97-AF65-F5344CB8AC3E}">
        <p14:creationId xmlns:p14="http://schemas.microsoft.com/office/powerpoint/2010/main" val="380251422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Title Slide_3DVIA Template_2015">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5786" y="903515"/>
            <a:ext cx="2919743" cy="3450051"/>
          </a:xfrm>
          <a:prstGeom prst="rect">
            <a:avLst/>
          </a:prstGeom>
        </p:spPr>
      </p:pic>
      <p:sp>
        <p:nvSpPr>
          <p:cNvPr id="12" name="Titre 1"/>
          <p:cNvSpPr>
            <a:spLocks noGrp="1"/>
          </p:cNvSpPr>
          <p:nvPr>
            <p:ph type="title" hasCustomPrompt="1"/>
          </p:nvPr>
        </p:nvSpPr>
        <p:spPr>
          <a:xfrm>
            <a:off x="3851920" y="891336"/>
            <a:ext cx="4752528" cy="374073"/>
          </a:xfrm>
        </p:spPr>
        <p:txBody>
          <a:bodyPr>
            <a:noAutofit/>
          </a:bodyPr>
          <a:lstStyle>
            <a:lvl1pPr algn="r">
              <a:defRPr lang="en-US" sz="3200" b="0" i="0" kern="1200" spc="0" baseline="0" noProof="0" dirty="0" smtClean="0">
                <a:solidFill>
                  <a:schemeClr val="tx1"/>
                </a:solidFill>
                <a:effectLst/>
                <a:latin typeface="+mj-lt"/>
                <a:ea typeface="+mj-ea"/>
                <a:cs typeface="3ds Light"/>
              </a:defRPr>
            </a:lvl1pPr>
          </a:lstStyle>
          <a:p>
            <a:r>
              <a:rPr lang="en-US" noProof="0" dirty="0" smtClean="0"/>
              <a:t>Click to edit title</a:t>
            </a:r>
            <a:endParaRPr lang="en-US" noProof="0" dirty="0"/>
          </a:p>
        </p:txBody>
      </p:sp>
      <p:sp>
        <p:nvSpPr>
          <p:cNvPr id="9" name="Text Placeholder 14"/>
          <p:cNvSpPr>
            <a:spLocks noGrp="1"/>
          </p:cNvSpPr>
          <p:nvPr>
            <p:ph type="body" sz="quarter" idx="11" hasCustomPrompt="1"/>
          </p:nvPr>
        </p:nvSpPr>
        <p:spPr>
          <a:xfrm>
            <a:off x="4572000" y="1491630"/>
            <a:ext cx="4032250" cy="431800"/>
          </a:xfrm>
        </p:spPr>
        <p:txBody>
          <a:bodyPr anchor="ctr">
            <a:noAutofit/>
          </a:bodyPr>
          <a:lstStyle>
            <a:lvl1pPr algn="r">
              <a:lnSpc>
                <a:spcPct val="100000"/>
              </a:lnSpc>
              <a:spcBef>
                <a:spcPts val="0"/>
              </a:spcBef>
              <a:buFont typeface="Arial" pitchFamily="34" charset="0"/>
              <a:buNone/>
              <a:defRPr sz="2000" kern="900" spc="0" baseline="0">
                <a:solidFill>
                  <a:schemeClr val="tx1"/>
                </a:solidFill>
              </a:defRPr>
            </a:lvl1pPr>
            <a:lvl2pPr>
              <a:buFont typeface="Arial" pitchFamily="34" charset="0"/>
              <a:buNone/>
              <a:defRPr>
                <a:solidFill>
                  <a:schemeClr val="bg1"/>
                </a:solidFill>
              </a:defRPr>
            </a:lvl2pPr>
            <a:lvl3pPr>
              <a:buFont typeface="Arial" pitchFamily="34" charset="0"/>
              <a:buNone/>
              <a:defRPr>
                <a:solidFill>
                  <a:schemeClr val="bg1"/>
                </a:solidFill>
              </a:defRPr>
            </a:lvl3pPr>
            <a:lvl4pPr>
              <a:buFont typeface="Arial" pitchFamily="34" charset="0"/>
              <a:buNone/>
              <a:defRPr>
                <a:solidFill>
                  <a:schemeClr val="bg1"/>
                </a:solidFill>
              </a:defRPr>
            </a:lvl4pPr>
            <a:lvl5pPr>
              <a:buNone/>
              <a:defRPr>
                <a:solidFill>
                  <a:schemeClr val="bg1"/>
                </a:solidFill>
              </a:defRPr>
            </a:lvl5pPr>
          </a:lstStyle>
          <a:p>
            <a:pPr lvl="0"/>
            <a:r>
              <a:rPr lang="en-US" dirty="0" smtClean="0"/>
              <a:t>Click to add subtitle</a:t>
            </a:r>
            <a:endParaRPr lang="en-US" dirty="0"/>
          </a:p>
        </p:txBody>
      </p:sp>
      <p:sp>
        <p:nvSpPr>
          <p:cNvPr id="13" name="TextBox 12"/>
          <p:cNvSpPr txBox="1"/>
          <p:nvPr userDrawn="1"/>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b="1" i="0" cap="none" spc="0" dirty="0" smtClean="0">
                <a:ln>
                  <a:noFill/>
                </a:ln>
                <a:solidFill>
                  <a:srgbClr val="005386"/>
                </a:solidFill>
                <a:effectLst/>
                <a:latin typeface="Arial Narrow" pitchFamily="34" charset="0"/>
                <a:cs typeface="Arial" pitchFamily="34" charset="0"/>
              </a:rPr>
              <a:t>3DS.COM</a:t>
            </a:r>
            <a:r>
              <a:rPr lang="en-US" sz="600" b="1" i="0" cap="none" spc="0" dirty="0" smtClean="0">
                <a:ln>
                  <a:noFill/>
                </a:ln>
                <a:solidFill>
                  <a:schemeClr val="accent4"/>
                </a:solidFill>
                <a:effectLst/>
                <a:latin typeface="Arial Narrow" pitchFamily="34" charset="0"/>
                <a:cs typeface="Arial" pitchFamily="34" charset="0"/>
              </a:rPr>
              <a:t> </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Dassault</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Systèmes</a:t>
            </a:r>
            <a:r>
              <a:rPr lang="en-US" sz="600" b="0" cap="none" spc="0" dirty="0" smtClean="0">
                <a:ln>
                  <a:noFill/>
                </a:ln>
                <a:solidFill>
                  <a:srgbClr val="005386"/>
                </a:solidFill>
                <a:effectLst/>
                <a:latin typeface="Arial Narrow" pitchFamily="34" charset="0"/>
                <a:cs typeface="Arial" pitchFamily="34" charset="0"/>
              </a:rPr>
              <a:t> | </a:t>
            </a:r>
            <a:r>
              <a:rPr lang="en-US" sz="600" b="0" cap="none" spc="0" noProof="0" dirty="0" smtClean="0">
                <a:ln>
                  <a:noFill/>
                </a:ln>
                <a:solidFill>
                  <a:srgbClr val="005386"/>
                </a:solidFill>
                <a:effectLst/>
                <a:latin typeface="Arial Narrow" pitchFamily="34" charset="0"/>
                <a:cs typeface="Arial" pitchFamily="34" charset="0"/>
              </a:rPr>
              <a:t>Confidential</a:t>
            </a:r>
            <a:r>
              <a:rPr lang="en-US" sz="600" b="0" cap="none" spc="0" dirty="0" smtClean="0">
                <a:ln>
                  <a:noFill/>
                </a:ln>
                <a:solidFill>
                  <a:srgbClr val="005386"/>
                </a:solidFill>
                <a:effectLst/>
                <a:latin typeface="Arial Narrow" pitchFamily="34" charset="0"/>
                <a:cs typeface="Arial" pitchFamily="34" charset="0"/>
              </a:rPr>
              <a:t> Information | </a:t>
            </a:r>
            <a:fld id="{7932CEB9-7706-4840-A8AE-48D24CB336EF}" type="datetimeFigureOut">
              <a:rPr lang="en-US" sz="600" b="0" cap="none" spc="0" smtClean="0">
                <a:ln>
                  <a:noFill/>
                </a:ln>
                <a:solidFill>
                  <a:srgbClr val="005386"/>
                </a:solidFill>
                <a:effectLst/>
                <a:latin typeface="Arial Narrow" pitchFamily="34" charset="0"/>
                <a:cs typeface="Arial" pitchFamily="34" charset="0"/>
              </a:rPr>
              <a:pPr algn="ctr"/>
              <a:t>7/20/2016</a:t>
            </a:fld>
            <a:r>
              <a:rPr lang="en-US" sz="600" b="0" cap="none" spc="0" dirty="0" smtClean="0">
                <a:ln>
                  <a:noFill/>
                </a:ln>
                <a:solidFill>
                  <a:srgbClr val="005386"/>
                </a:solidFill>
                <a:effectLst/>
                <a:latin typeface="Arial Narrow" pitchFamily="34" charset="0"/>
                <a:cs typeface="Arial" pitchFamily="34" charset="0"/>
              </a:rPr>
              <a:t> | ref.: 3DS_Document_2015</a:t>
            </a:r>
            <a:endParaRPr lang="en-US" sz="600" b="0" cap="none" spc="0" dirty="0">
              <a:ln>
                <a:noFill/>
              </a:ln>
              <a:solidFill>
                <a:srgbClr val="005386"/>
              </a:solidFill>
              <a:effectLst/>
              <a:latin typeface="Arial Narrow" pitchFamily="34" charset="0"/>
              <a:cs typeface="Arial"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992079" y="4719511"/>
            <a:ext cx="2580927" cy="243820"/>
          </a:xfrm>
          <a:prstGeom prst="rect">
            <a:avLst/>
          </a:prstGeom>
        </p:spPr>
      </p:pic>
    </p:spTree>
    <p:extLst>
      <p:ext uri="{BB962C8B-B14F-4D97-AF65-F5344CB8AC3E}">
        <p14:creationId xmlns:p14="http://schemas.microsoft.com/office/powerpoint/2010/main" val="360839117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_Corp Template_2015">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lvl1pPr>
              <a:defRPr baseline="0"/>
            </a:lvl1pPr>
          </a:lstStyle>
          <a:p>
            <a:r>
              <a:rPr lang="en-US" smtClean="0"/>
              <a:t>Click to edit Master title style</a:t>
            </a:r>
            <a:endParaRPr lang="en-US" dirty="0"/>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Title Slide Blue_3DVIA Template_2015">
    <p:bg>
      <p:bgPr>
        <a:solidFill>
          <a:schemeClr val="accent1"/>
        </a:solidFill>
        <a:effectLst/>
      </p:bgPr>
    </p:bg>
    <p:spTree>
      <p:nvGrpSpPr>
        <p:cNvPr id="1" name=""/>
        <p:cNvGrpSpPr/>
        <p:nvPr/>
      </p:nvGrpSpPr>
      <p:grpSpPr>
        <a:xfrm>
          <a:off x="0" y="0"/>
          <a:ext cx="0" cy="0"/>
          <a:chOff x="0" y="0"/>
          <a:chExt cx="0" cy="0"/>
        </a:xfrm>
      </p:grpSpPr>
      <p:sp>
        <p:nvSpPr>
          <p:cNvPr id="9" name="Titre 1"/>
          <p:cNvSpPr>
            <a:spLocks noGrp="1"/>
          </p:cNvSpPr>
          <p:nvPr>
            <p:ph type="title" hasCustomPrompt="1"/>
          </p:nvPr>
        </p:nvSpPr>
        <p:spPr>
          <a:xfrm>
            <a:off x="3851920" y="891336"/>
            <a:ext cx="4752528" cy="374073"/>
          </a:xfrm>
        </p:spPr>
        <p:txBody>
          <a:bodyPr>
            <a:noAutofit/>
          </a:bodyPr>
          <a:lstStyle>
            <a:lvl1pPr algn="r">
              <a:defRPr lang="en-US" sz="3200" b="0" i="0" kern="1200" spc="0" baseline="0" noProof="0" dirty="0" smtClean="0">
                <a:solidFill>
                  <a:schemeClr val="bg1"/>
                </a:solidFill>
                <a:effectLst/>
                <a:latin typeface="+mj-lt"/>
                <a:ea typeface="+mj-ea"/>
                <a:cs typeface="3ds Light"/>
              </a:defRPr>
            </a:lvl1pPr>
          </a:lstStyle>
          <a:p>
            <a:r>
              <a:rPr lang="en-US" noProof="0" dirty="0" smtClean="0"/>
              <a:t>Click to edit title</a:t>
            </a:r>
            <a:endParaRPr lang="en-US" noProof="0" dirty="0"/>
          </a:p>
        </p:txBody>
      </p:sp>
      <p:sp>
        <p:nvSpPr>
          <p:cNvPr id="15" name="Text Placeholder 14"/>
          <p:cNvSpPr>
            <a:spLocks noGrp="1"/>
          </p:cNvSpPr>
          <p:nvPr>
            <p:ph type="body" sz="quarter" idx="11" hasCustomPrompt="1"/>
          </p:nvPr>
        </p:nvSpPr>
        <p:spPr>
          <a:xfrm>
            <a:off x="4572000" y="1491630"/>
            <a:ext cx="4032250" cy="431800"/>
          </a:xfrm>
        </p:spPr>
        <p:txBody>
          <a:bodyPr anchor="ctr">
            <a:normAutofit/>
          </a:bodyPr>
          <a:lstStyle>
            <a:lvl1pPr algn="r">
              <a:lnSpc>
                <a:spcPct val="100000"/>
              </a:lnSpc>
              <a:spcBef>
                <a:spcPts val="0"/>
              </a:spcBef>
              <a:buFont typeface="Arial" pitchFamily="34" charset="0"/>
              <a:buNone/>
              <a:defRPr sz="2000" baseline="0">
                <a:solidFill>
                  <a:schemeClr val="bg1"/>
                </a:solidFill>
                <a:latin typeface="+mj-lt"/>
              </a:defRPr>
            </a:lvl1pPr>
            <a:lvl2pPr>
              <a:buFont typeface="Arial" pitchFamily="34" charset="0"/>
              <a:buNone/>
              <a:defRPr>
                <a:solidFill>
                  <a:schemeClr val="bg1"/>
                </a:solidFill>
              </a:defRPr>
            </a:lvl2pPr>
            <a:lvl3pPr>
              <a:buFont typeface="Arial" pitchFamily="34" charset="0"/>
              <a:buNone/>
              <a:defRPr>
                <a:solidFill>
                  <a:schemeClr val="bg1"/>
                </a:solidFill>
              </a:defRPr>
            </a:lvl3pPr>
            <a:lvl4pPr>
              <a:buFont typeface="Arial" pitchFamily="34" charset="0"/>
              <a:buNone/>
              <a:defRPr>
                <a:solidFill>
                  <a:schemeClr val="bg1"/>
                </a:solidFill>
              </a:defRPr>
            </a:lvl4pPr>
            <a:lvl5pPr>
              <a:buNone/>
              <a:defRPr>
                <a:solidFill>
                  <a:schemeClr val="bg1"/>
                </a:solidFill>
              </a:defRPr>
            </a:lvl5pPr>
          </a:lstStyle>
          <a:p>
            <a:pPr lvl="0"/>
            <a:r>
              <a:rPr lang="en-US" dirty="0" smtClean="0"/>
              <a:t>Click to add subtitle</a:t>
            </a:r>
            <a:endParaRPr lang="en-US" dirty="0"/>
          </a:p>
        </p:txBody>
      </p:sp>
      <p:sp>
        <p:nvSpPr>
          <p:cNvPr id="14" name="TextBox 13"/>
          <p:cNvSpPr txBox="1"/>
          <p:nvPr userDrawn="1"/>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600" b="1" i="0" cap="none" spc="0" dirty="0" smtClean="0">
                <a:ln>
                  <a:noFill/>
                </a:ln>
                <a:solidFill>
                  <a:schemeClr val="bg1"/>
                </a:solidFill>
                <a:effectLst/>
                <a:latin typeface="Arial Narrow" pitchFamily="34" charset="0"/>
                <a:cs typeface="Arial" pitchFamily="34" charset="0"/>
              </a:rPr>
              <a:t>3DS.COM</a:t>
            </a:r>
            <a:r>
              <a:rPr lang="en-US" sz="600" b="0" cap="none" spc="0" baseline="0" dirty="0" smtClean="0">
                <a:ln>
                  <a:noFill/>
                </a:ln>
                <a:solidFill>
                  <a:schemeClr val="bg1"/>
                </a:solidFill>
                <a:effectLst/>
                <a:latin typeface="Arial Narrow" pitchFamily="34" charset="0"/>
                <a:cs typeface="Arial" pitchFamily="34" charset="0"/>
              </a:rPr>
              <a:t> </a:t>
            </a:r>
            <a:r>
              <a:rPr lang="en-US" sz="600" b="0" cap="none" spc="0" dirty="0" smtClean="0">
                <a:ln>
                  <a:noFill/>
                </a:ln>
                <a:solidFill>
                  <a:schemeClr val="bg1"/>
                </a:solidFill>
                <a:effectLst/>
                <a:latin typeface="Arial Narrow" pitchFamily="34" charset="0"/>
                <a:cs typeface="Arial" pitchFamily="34" charset="0"/>
              </a:rPr>
              <a:t>© </a:t>
            </a:r>
            <a:r>
              <a:rPr lang="en-US" sz="600" b="0" cap="none" spc="0" dirty="0" err="1" smtClean="0">
                <a:ln>
                  <a:noFill/>
                </a:ln>
                <a:solidFill>
                  <a:schemeClr val="bg1"/>
                </a:solidFill>
                <a:effectLst/>
                <a:latin typeface="Arial Narrow" pitchFamily="34" charset="0"/>
                <a:cs typeface="Arial" pitchFamily="34" charset="0"/>
              </a:rPr>
              <a:t>Dassault</a:t>
            </a:r>
            <a:r>
              <a:rPr lang="en-US" sz="600" b="0" cap="none" spc="0" dirty="0" smtClean="0">
                <a:ln>
                  <a:noFill/>
                </a:ln>
                <a:solidFill>
                  <a:schemeClr val="bg1"/>
                </a:solidFill>
                <a:effectLst/>
                <a:latin typeface="Arial Narrow" pitchFamily="34" charset="0"/>
                <a:cs typeface="Arial" pitchFamily="34" charset="0"/>
              </a:rPr>
              <a:t> </a:t>
            </a:r>
            <a:r>
              <a:rPr lang="en-US" sz="600" b="0" cap="none" spc="0" dirty="0" err="1" smtClean="0">
                <a:ln>
                  <a:noFill/>
                </a:ln>
                <a:solidFill>
                  <a:schemeClr val="bg1"/>
                </a:solidFill>
                <a:effectLst/>
                <a:latin typeface="Arial Narrow" pitchFamily="34" charset="0"/>
                <a:cs typeface="Arial" pitchFamily="34" charset="0"/>
              </a:rPr>
              <a:t>Systèmes</a:t>
            </a:r>
            <a:r>
              <a:rPr lang="en-US" sz="600" b="0" cap="none" spc="0" dirty="0" smtClean="0">
                <a:ln>
                  <a:noFill/>
                </a:ln>
                <a:solidFill>
                  <a:schemeClr val="bg1"/>
                </a:solidFill>
                <a:effectLst/>
                <a:latin typeface="Arial Narrow" pitchFamily="34" charset="0"/>
                <a:cs typeface="Arial" pitchFamily="34" charset="0"/>
              </a:rPr>
              <a:t> | </a:t>
            </a:r>
            <a:r>
              <a:rPr lang="en-US" sz="600" b="0" cap="none" spc="0" noProof="0" dirty="0" smtClean="0">
                <a:ln>
                  <a:noFill/>
                </a:ln>
                <a:solidFill>
                  <a:schemeClr val="bg1"/>
                </a:solidFill>
                <a:effectLst/>
                <a:latin typeface="Arial Narrow" pitchFamily="34" charset="0"/>
                <a:cs typeface="Arial" pitchFamily="34" charset="0"/>
              </a:rPr>
              <a:t>Confidential</a:t>
            </a:r>
            <a:r>
              <a:rPr lang="en-US" sz="600" b="0" cap="none" spc="0" dirty="0" smtClean="0">
                <a:ln>
                  <a:noFill/>
                </a:ln>
                <a:solidFill>
                  <a:schemeClr val="bg1"/>
                </a:solidFill>
                <a:effectLst/>
                <a:latin typeface="Arial Narrow" pitchFamily="34" charset="0"/>
                <a:cs typeface="Arial" pitchFamily="34" charset="0"/>
              </a:rPr>
              <a:t> Information | </a:t>
            </a:r>
            <a:fld id="{7932CEB9-7706-4840-A8AE-48D24CB336EF}" type="datetimeFigureOut">
              <a:rPr lang="en-US" sz="600" b="0" cap="none" spc="0" smtClean="0">
                <a:ln>
                  <a:noFill/>
                </a:ln>
                <a:solidFill>
                  <a:schemeClr val="bg1"/>
                </a:solidFill>
                <a:effectLst/>
                <a:latin typeface="Arial Narrow" pitchFamily="34" charset="0"/>
                <a:cs typeface="Arial" pitchFamily="34" charset="0"/>
              </a:rPr>
              <a:pPr marL="0" marR="0" indent="0" algn="ctr" defTabSz="914400" rtl="0" eaLnBrk="1" fontAlgn="auto" latinLnBrk="0" hangingPunct="1">
                <a:lnSpc>
                  <a:spcPct val="100000"/>
                </a:lnSpc>
                <a:spcBef>
                  <a:spcPts val="0"/>
                </a:spcBef>
                <a:spcAft>
                  <a:spcPts val="0"/>
                </a:spcAft>
                <a:buClrTx/>
                <a:buSzTx/>
                <a:buFontTx/>
                <a:buNone/>
                <a:tabLst/>
                <a:defRPr/>
              </a:pPr>
              <a:t>7/20/2016</a:t>
            </a:fld>
            <a:r>
              <a:rPr lang="en-US" sz="600" b="0" cap="none" spc="0" dirty="0" smtClean="0">
                <a:ln>
                  <a:noFill/>
                </a:ln>
                <a:solidFill>
                  <a:schemeClr val="bg1"/>
                </a:solidFill>
                <a:effectLst/>
                <a:latin typeface="Arial Narrow" pitchFamily="34" charset="0"/>
                <a:cs typeface="Arial" pitchFamily="34" charset="0"/>
              </a:rPr>
              <a:t> | ref.: 3DS_Document_2015</a:t>
            </a:r>
            <a:endParaRPr lang="en-US" sz="600" b="0" cap="none" spc="0" dirty="0">
              <a:ln>
                <a:noFill/>
              </a:ln>
              <a:solidFill>
                <a:schemeClr val="bg1"/>
              </a:solidFill>
              <a:effectLst/>
              <a:latin typeface="Arial Narrow" pitchFamily="34" charset="0"/>
              <a:cs typeface="Arial" pitchFamily="34" charset="0"/>
            </a:endParaRP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5786" y="903515"/>
            <a:ext cx="2919743" cy="3450051"/>
          </a:xfrm>
          <a:prstGeom prst="rect">
            <a:avLst/>
          </a:prstGeom>
        </p:spPr>
      </p:pic>
    </p:spTree>
    <p:extLst>
      <p:ext uri="{BB962C8B-B14F-4D97-AF65-F5344CB8AC3E}">
        <p14:creationId xmlns:p14="http://schemas.microsoft.com/office/powerpoint/2010/main" val="3158424671"/>
      </p:ext>
    </p:extLst>
  </p:cSld>
  <p:clrMapOvr>
    <a:masterClrMapping/>
  </p:clrMapOvr>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Agenda Slide_3DVIA Template_2015">
    <p:spTree>
      <p:nvGrpSpPr>
        <p:cNvPr id="1" name=""/>
        <p:cNvGrpSpPr/>
        <p:nvPr/>
      </p:nvGrpSpPr>
      <p:grpSpPr>
        <a:xfrm>
          <a:off x="0" y="0"/>
          <a:ext cx="0" cy="0"/>
          <a:chOff x="0" y="0"/>
          <a:chExt cx="0" cy="0"/>
        </a:xfrm>
      </p:grpSpPr>
      <p:sp>
        <p:nvSpPr>
          <p:cNvPr id="4" name="Espace réservé du texte 5"/>
          <p:cNvSpPr>
            <a:spLocks noGrp="1"/>
          </p:cNvSpPr>
          <p:nvPr>
            <p:ph type="body" sz="quarter" idx="11" hasCustomPrompt="1"/>
          </p:nvPr>
        </p:nvSpPr>
        <p:spPr>
          <a:xfrm>
            <a:off x="729343" y="1131670"/>
            <a:ext cx="7924119" cy="360000"/>
          </a:xfrm>
          <a:solidFill>
            <a:schemeClr val="tx1"/>
          </a:solidFill>
        </p:spPr>
        <p:txBody>
          <a:bodyPr lIns="288000" tIns="36000" rIns="72000" bIns="36000" anchor="ctr"/>
          <a:lstStyle>
            <a:lvl1pPr marL="0" indent="0">
              <a:spcBef>
                <a:spcPts val="0"/>
              </a:spcBef>
              <a:buNone/>
              <a:defRPr baseline="0">
                <a:solidFill>
                  <a:schemeClr val="bg1"/>
                </a:solidFill>
              </a:defRPr>
            </a:lvl1pPr>
          </a:lstStyle>
          <a:p>
            <a:pPr lvl="0"/>
            <a:r>
              <a:rPr lang="en-US" noProof="0" smtClean="0"/>
              <a:t>First item</a:t>
            </a:r>
            <a:endParaRPr lang="en-US" noProof="0"/>
          </a:p>
        </p:txBody>
      </p:sp>
      <p:sp>
        <p:nvSpPr>
          <p:cNvPr id="6" name="Espace réservé du texte 5"/>
          <p:cNvSpPr>
            <a:spLocks noGrp="1"/>
          </p:cNvSpPr>
          <p:nvPr>
            <p:ph type="body" sz="quarter" idx="13" hasCustomPrompt="1"/>
          </p:nvPr>
        </p:nvSpPr>
        <p:spPr>
          <a:xfrm>
            <a:off x="729343" y="1668708"/>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Second item</a:t>
            </a:r>
            <a:endParaRPr lang="en-US" noProof="0"/>
          </a:p>
        </p:txBody>
      </p:sp>
      <p:sp>
        <p:nvSpPr>
          <p:cNvPr id="8" name="Espace réservé du texte 5"/>
          <p:cNvSpPr>
            <a:spLocks noGrp="1"/>
          </p:cNvSpPr>
          <p:nvPr>
            <p:ph type="body" sz="quarter" idx="15" hasCustomPrompt="1"/>
          </p:nvPr>
        </p:nvSpPr>
        <p:spPr>
          <a:xfrm>
            <a:off x="729343" y="221175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Third item</a:t>
            </a:r>
            <a:endParaRPr lang="en-US" noProof="0"/>
          </a:p>
        </p:txBody>
      </p:sp>
      <p:sp>
        <p:nvSpPr>
          <p:cNvPr id="10" name="Espace réservé du texte 5"/>
          <p:cNvSpPr>
            <a:spLocks noGrp="1"/>
          </p:cNvSpPr>
          <p:nvPr>
            <p:ph type="body" sz="quarter" idx="17" hasCustomPrompt="1"/>
          </p:nvPr>
        </p:nvSpPr>
        <p:spPr>
          <a:xfrm>
            <a:off x="729343" y="275181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Fourth item</a:t>
            </a:r>
            <a:endParaRPr lang="en-US" noProof="0"/>
          </a:p>
        </p:txBody>
      </p:sp>
      <p:sp>
        <p:nvSpPr>
          <p:cNvPr id="12" name="Espace réservé du texte 5"/>
          <p:cNvSpPr>
            <a:spLocks noGrp="1"/>
          </p:cNvSpPr>
          <p:nvPr>
            <p:ph type="body" sz="quarter" idx="19" hasCustomPrompt="1"/>
          </p:nvPr>
        </p:nvSpPr>
        <p:spPr>
          <a:xfrm>
            <a:off x="729343" y="329187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Fifth item</a:t>
            </a:r>
            <a:endParaRPr lang="en-US" noProof="0"/>
          </a:p>
        </p:txBody>
      </p:sp>
      <p:sp>
        <p:nvSpPr>
          <p:cNvPr id="14" name="Espace réservé du texte 5"/>
          <p:cNvSpPr>
            <a:spLocks noGrp="1"/>
          </p:cNvSpPr>
          <p:nvPr>
            <p:ph type="body" sz="quarter" idx="21" hasCustomPrompt="1"/>
          </p:nvPr>
        </p:nvSpPr>
        <p:spPr>
          <a:xfrm>
            <a:off x="729343" y="3831930"/>
            <a:ext cx="7924119" cy="360000"/>
          </a:xfrm>
          <a:noFill/>
        </p:spPr>
        <p:txBody>
          <a:bodyPr lIns="288000" tIns="36000" rIns="72000" bIns="36000" anchor="ctr"/>
          <a:lstStyle>
            <a:lvl1pPr marL="0" indent="0">
              <a:spcBef>
                <a:spcPts val="0"/>
              </a:spcBef>
              <a:buNone/>
              <a:defRPr baseline="0">
                <a:solidFill>
                  <a:schemeClr val="tx1"/>
                </a:solidFill>
              </a:defRPr>
            </a:lvl1pPr>
          </a:lstStyle>
          <a:p>
            <a:pPr lvl="0"/>
            <a:r>
              <a:rPr lang="en-US" noProof="0" smtClean="0"/>
              <a:t>Sixth item</a:t>
            </a:r>
            <a:endParaRPr lang="en-US" noProof="0"/>
          </a:p>
        </p:txBody>
      </p:sp>
      <p:sp>
        <p:nvSpPr>
          <p:cNvPr id="16" name="Title 15"/>
          <p:cNvSpPr>
            <a:spLocks noGrp="1"/>
          </p:cNvSpPr>
          <p:nvPr>
            <p:ph type="title"/>
          </p:nvPr>
        </p:nvSpPr>
        <p:spPr/>
        <p:txBody>
          <a:bodyPr/>
          <a:lstStyle>
            <a:lvl1pPr>
              <a:defRPr baseline="0"/>
            </a:lvl1pPr>
          </a:lstStyle>
          <a:p>
            <a:r>
              <a:rPr lang="en-US" smtClean="0"/>
              <a:t>Click to edit Master title style</a:t>
            </a:r>
            <a:endParaRPr lang="en-US" dirty="0"/>
          </a:p>
        </p:txBody>
      </p:sp>
    </p:spTree>
    <p:extLst>
      <p:ext uri="{BB962C8B-B14F-4D97-AF65-F5344CB8AC3E}">
        <p14:creationId xmlns:p14="http://schemas.microsoft.com/office/powerpoint/2010/main" val="4601996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Section Header_3DVIA Template_2015">
    <p:spTree>
      <p:nvGrpSpPr>
        <p:cNvPr id="1" name=""/>
        <p:cNvGrpSpPr/>
        <p:nvPr/>
      </p:nvGrpSpPr>
      <p:grpSpPr>
        <a:xfrm>
          <a:off x="0" y="0"/>
          <a:ext cx="0" cy="0"/>
          <a:chOff x="0" y="0"/>
          <a:chExt cx="0" cy="0"/>
        </a:xfrm>
      </p:grpSpPr>
      <p:sp>
        <p:nvSpPr>
          <p:cNvPr id="22" name="Text Placeholder 16"/>
          <p:cNvSpPr>
            <a:spLocks noGrp="1"/>
          </p:cNvSpPr>
          <p:nvPr>
            <p:ph type="body" sz="quarter" idx="11" hasCustomPrompt="1"/>
          </p:nvPr>
        </p:nvSpPr>
        <p:spPr>
          <a:xfrm>
            <a:off x="1367644" y="879562"/>
            <a:ext cx="7272808" cy="648072"/>
          </a:xfrm>
        </p:spPr>
        <p:txBody>
          <a:bodyPr anchor="ctr">
            <a:noAutofit/>
          </a:bodyPr>
          <a:lstStyle>
            <a:lvl1pPr algn="r">
              <a:lnSpc>
                <a:spcPct val="100000"/>
              </a:lnSpc>
              <a:spcBef>
                <a:spcPts val="0"/>
              </a:spcBef>
              <a:buFont typeface="Arial" pitchFamily="34" charset="0"/>
              <a:buNone/>
              <a:defRPr sz="3200" baseline="0"/>
            </a:lvl1pPr>
            <a:lvl2pPr>
              <a:buFont typeface="Arial" pitchFamily="34" charset="0"/>
              <a:buNone/>
              <a:defRPr/>
            </a:lvl2pPr>
            <a:lvl3pPr>
              <a:buFont typeface="Arial" pitchFamily="34" charset="0"/>
              <a:buNone/>
              <a:defRPr/>
            </a:lvl3pPr>
            <a:lvl4pPr>
              <a:buFont typeface="Arial" pitchFamily="34" charset="0"/>
              <a:buNone/>
              <a:defRPr/>
            </a:lvl4pPr>
            <a:lvl5pPr>
              <a:buNone/>
              <a:defRPr/>
            </a:lvl5pPr>
          </a:lstStyle>
          <a:p>
            <a:pPr lvl="0"/>
            <a:r>
              <a:rPr lang="en-US" dirty="0" smtClean="0"/>
              <a:t>Click to edit Master title style</a:t>
            </a:r>
            <a:endParaRPr lang="en-US" dirty="0"/>
          </a:p>
        </p:txBody>
      </p:sp>
      <p:sp>
        <p:nvSpPr>
          <p:cNvPr id="23" name="Text Placeholder 20"/>
          <p:cNvSpPr>
            <a:spLocks noGrp="1"/>
          </p:cNvSpPr>
          <p:nvPr>
            <p:ph type="body" sz="quarter" idx="12" hasCustomPrompt="1"/>
          </p:nvPr>
        </p:nvSpPr>
        <p:spPr>
          <a:xfrm>
            <a:off x="1368425" y="1707654"/>
            <a:ext cx="7272338" cy="468313"/>
          </a:xfrm>
        </p:spPr>
        <p:txBody>
          <a:bodyPr vert="horz" lIns="87916" tIns="43957" rIns="87916" bIns="43957" rtlCol="0" anchor="ctr">
            <a:noAutofit/>
          </a:bodyPr>
          <a:lstStyle>
            <a:lvl1pPr algn="r">
              <a:lnSpc>
                <a:spcPct val="100000"/>
              </a:lnSpc>
              <a:buFont typeface="Arial" pitchFamily="34" charset="0"/>
              <a:buNone/>
              <a:defRPr lang="en-US" sz="2000" b="0" i="0" kern="900" spc="0" baseline="0" dirty="0" smtClean="0">
                <a:solidFill>
                  <a:schemeClr val="tx1"/>
                </a:solidFill>
                <a:latin typeface="+mj-lt"/>
                <a:ea typeface="+mn-ea"/>
                <a:cs typeface="3ds Light"/>
              </a:defRPr>
            </a:lvl1pPr>
          </a:lstStyle>
          <a:p>
            <a:pPr marL="187200" lvl="0" indent="-259200" algn="r" defTabSz="879152" rtl="0" eaLnBrk="1" latinLnBrk="0" hangingPunct="1">
              <a:lnSpc>
                <a:spcPts val="2000"/>
              </a:lnSpc>
              <a:spcBef>
                <a:spcPts val="0"/>
              </a:spcBef>
              <a:buSzPct val="100000"/>
            </a:pPr>
            <a:r>
              <a:rPr lang="en-US" dirty="0" smtClean="0"/>
              <a:t>Click to add subtitle</a:t>
            </a:r>
          </a:p>
        </p:txBody>
      </p:sp>
    </p:spTree>
    <p:extLst>
      <p:ext uri="{BB962C8B-B14F-4D97-AF65-F5344CB8AC3E}">
        <p14:creationId xmlns:p14="http://schemas.microsoft.com/office/powerpoint/2010/main" val="2937049073"/>
      </p:ext>
    </p:extLst>
  </p:cSld>
  <p:clrMapOvr>
    <a:masterClrMapping/>
  </p:clrMapOvr>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itle Subtitle Content_3DVIA Template_2015">
    <p:spTree>
      <p:nvGrpSpPr>
        <p:cNvPr id="1" name=""/>
        <p:cNvGrpSpPr/>
        <p:nvPr/>
      </p:nvGrpSpPr>
      <p:grpSpPr>
        <a:xfrm>
          <a:off x="0" y="0"/>
          <a:ext cx="0" cy="0"/>
          <a:chOff x="0" y="0"/>
          <a:chExt cx="0" cy="0"/>
        </a:xfrm>
      </p:grpSpPr>
      <p:sp>
        <p:nvSpPr>
          <p:cNvPr id="8" name="Text Placeholder 7"/>
          <p:cNvSpPr>
            <a:spLocks noGrp="1"/>
          </p:cNvSpPr>
          <p:nvPr>
            <p:ph type="body" sz="quarter" idx="14" hasCustomPrompt="1"/>
          </p:nvPr>
        </p:nvSpPr>
        <p:spPr>
          <a:xfrm>
            <a:off x="719572" y="842963"/>
            <a:ext cx="7926407" cy="396549"/>
          </a:xfrm>
        </p:spPr>
        <p:txBody>
          <a:bodyPr wrap="square">
            <a:spAutoFit/>
          </a:bodyPr>
          <a:lstStyle>
            <a:lvl1pPr>
              <a:buFont typeface="Arial" pitchFamily="34" charset="0"/>
              <a:buNone/>
              <a:defRPr baseline="0"/>
            </a:lvl1pPr>
          </a:lstStyle>
          <a:p>
            <a:pPr lvl="0"/>
            <a:r>
              <a:rPr lang="en-US" dirty="0" smtClean="0"/>
              <a:t>Click to add subtitle</a:t>
            </a:r>
            <a:endParaRPr lang="en-US" dirty="0"/>
          </a:p>
        </p:txBody>
      </p:sp>
      <p:sp>
        <p:nvSpPr>
          <p:cNvPr id="5" name="Title 4"/>
          <p:cNvSpPr>
            <a:spLocks noGrp="1"/>
          </p:cNvSpPr>
          <p:nvPr>
            <p:ph type="title"/>
          </p:nvPr>
        </p:nvSpPr>
        <p:spPr>
          <a:xfrm>
            <a:off x="719572" y="361747"/>
            <a:ext cx="7920880" cy="374073"/>
          </a:xfrm>
        </p:spPr>
        <p:txBody>
          <a:bodyPr/>
          <a:lstStyle/>
          <a:p>
            <a:r>
              <a:rPr lang="en-US" dirty="0" smtClean="0"/>
              <a:t>Click to edit Master title style</a:t>
            </a:r>
            <a:endParaRPr lang="en-US" dirty="0"/>
          </a:p>
        </p:txBody>
      </p:sp>
      <p:sp>
        <p:nvSpPr>
          <p:cNvPr id="7" name="Content Placeholder 6"/>
          <p:cNvSpPr>
            <a:spLocks noGrp="1"/>
          </p:cNvSpPr>
          <p:nvPr>
            <p:ph sz="quarter" idx="15"/>
          </p:nvPr>
        </p:nvSpPr>
        <p:spPr>
          <a:xfrm>
            <a:off x="719571" y="1276350"/>
            <a:ext cx="7950899" cy="3167608"/>
          </a:xfrm>
        </p:spPr>
        <p:txBody>
          <a:bodyPr/>
          <a:lstStyle>
            <a:lvl1pPr marL="252000" indent="-252000">
              <a:spcBef>
                <a:spcPts val="800"/>
              </a:spcBef>
              <a:defRPr/>
            </a:lvl1pPr>
            <a:lvl2pPr>
              <a:spcBef>
                <a:spcPts val="600"/>
              </a:spcBef>
              <a:defRPr/>
            </a:lvl2pPr>
            <a:lvl3pPr>
              <a:spcBef>
                <a:spcPts val="400"/>
              </a:spcBef>
              <a:defRPr/>
            </a:lvl3pPr>
            <a:lvl4pPr>
              <a:spcBef>
                <a:spcPts val="400"/>
              </a:spcBef>
              <a:defRPr spc="0" baseline="0"/>
            </a:lvl4pPr>
            <a:lvl5pPr>
              <a:spcBef>
                <a:spcPts val="400"/>
              </a:spcBef>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55281046"/>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itle and Content Only_3DVIA Template_2015">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Click to edit Master title style</a:t>
            </a:r>
            <a:endParaRPr lang="en-US"/>
          </a:p>
        </p:txBody>
      </p:sp>
      <p:sp>
        <p:nvSpPr>
          <p:cNvPr id="5" name="Content Placeholder 6"/>
          <p:cNvSpPr>
            <a:spLocks noGrp="1"/>
          </p:cNvSpPr>
          <p:nvPr>
            <p:ph sz="quarter" idx="15"/>
          </p:nvPr>
        </p:nvSpPr>
        <p:spPr>
          <a:xfrm>
            <a:off x="719138" y="879561"/>
            <a:ext cx="7921625" cy="3684501"/>
          </a:xfrm>
        </p:spPr>
        <p:txBody>
          <a:bodyPr/>
          <a:lstStyle>
            <a:lvl4pPr>
              <a:defRPr spc="0" baseline="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2965226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wo Content_3DVIA Template_2015">
    <p:spTree>
      <p:nvGrpSpPr>
        <p:cNvPr id="1" name=""/>
        <p:cNvGrpSpPr/>
        <p:nvPr/>
      </p:nvGrpSpPr>
      <p:grpSpPr>
        <a:xfrm>
          <a:off x="0" y="0"/>
          <a:ext cx="0" cy="0"/>
          <a:chOff x="0" y="0"/>
          <a:chExt cx="0" cy="0"/>
        </a:xfrm>
      </p:grpSpPr>
      <p:sp>
        <p:nvSpPr>
          <p:cNvPr id="2" name="Titre 1"/>
          <p:cNvSpPr>
            <a:spLocks noGrp="1"/>
          </p:cNvSpPr>
          <p:nvPr>
            <p:ph type="title"/>
          </p:nvPr>
        </p:nvSpPr>
        <p:spPr>
          <a:xfrm>
            <a:off x="719572" y="361747"/>
            <a:ext cx="7920880" cy="374073"/>
          </a:xfrm>
        </p:spPr>
        <p:txBody>
          <a:bodyPr/>
          <a:lstStyle>
            <a:lvl1pPr algn="l">
              <a:defRPr baseline="0"/>
            </a:lvl1pPr>
          </a:lstStyle>
          <a:p>
            <a:r>
              <a:rPr lang="en-US" smtClean="0"/>
              <a:t>Click to edit Master title style</a:t>
            </a:r>
            <a:endParaRPr lang="fr-FR" dirty="0"/>
          </a:p>
        </p:txBody>
      </p:sp>
      <p:sp>
        <p:nvSpPr>
          <p:cNvPr id="7" name="Text Placeholder 7"/>
          <p:cNvSpPr>
            <a:spLocks noGrp="1"/>
          </p:cNvSpPr>
          <p:nvPr>
            <p:ph type="body" sz="quarter" idx="14" hasCustomPrompt="1"/>
          </p:nvPr>
        </p:nvSpPr>
        <p:spPr>
          <a:xfrm>
            <a:off x="719139" y="842963"/>
            <a:ext cx="7934324" cy="396549"/>
          </a:xfrm>
        </p:spPr>
        <p:txBody>
          <a:bodyPr wrap="square">
            <a:spAutoFit/>
          </a:bodyPr>
          <a:lstStyle>
            <a:lvl1pPr>
              <a:buFont typeface="Arial" pitchFamily="34" charset="0"/>
              <a:buNone/>
              <a:defRPr/>
            </a:lvl1pPr>
          </a:lstStyle>
          <a:p>
            <a:pPr lvl="0"/>
            <a:r>
              <a:rPr lang="en-US" dirty="0" smtClean="0"/>
              <a:t>Click to add subtitle</a:t>
            </a:r>
            <a:endParaRPr lang="en-US" dirty="0"/>
          </a:p>
        </p:txBody>
      </p:sp>
      <p:sp>
        <p:nvSpPr>
          <p:cNvPr id="6" name="Content Placeholder 6"/>
          <p:cNvSpPr>
            <a:spLocks noGrp="1"/>
          </p:cNvSpPr>
          <p:nvPr>
            <p:ph sz="quarter" idx="15"/>
          </p:nvPr>
        </p:nvSpPr>
        <p:spPr>
          <a:xfrm>
            <a:off x="719139" y="1276349"/>
            <a:ext cx="3840480" cy="3287713"/>
          </a:xfrm>
        </p:spPr>
        <p:txBody>
          <a:bodyPr/>
          <a:lstStyle>
            <a:lvl4pPr>
              <a:defRPr spc="0" baseline="0"/>
            </a:lvl4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Content Placeholder 6"/>
          <p:cNvSpPr>
            <a:spLocks noGrp="1"/>
          </p:cNvSpPr>
          <p:nvPr>
            <p:ph sz="quarter" idx="16"/>
          </p:nvPr>
        </p:nvSpPr>
        <p:spPr>
          <a:xfrm>
            <a:off x="4812983" y="1275606"/>
            <a:ext cx="3840480" cy="3291840"/>
          </a:xfrm>
        </p:spPr>
        <p:txBody>
          <a:bodyPr/>
          <a:lstStyle>
            <a:lvl4pPr>
              <a:defRPr spc="0" baseline="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5778895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itle &amp; Subtitle_3DVIA Template_2015">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5" name="Text Placeholder 7"/>
          <p:cNvSpPr>
            <a:spLocks noGrp="1"/>
          </p:cNvSpPr>
          <p:nvPr>
            <p:ph type="body" sz="quarter" idx="14" hasCustomPrompt="1"/>
          </p:nvPr>
        </p:nvSpPr>
        <p:spPr>
          <a:xfrm>
            <a:off x="719137" y="842963"/>
            <a:ext cx="7934325" cy="396549"/>
          </a:xfrm>
        </p:spPr>
        <p:txBody>
          <a:bodyPr wrap="square">
            <a:spAutoFit/>
          </a:bodyPr>
          <a:lstStyle>
            <a:lvl1pPr>
              <a:buFont typeface="Arial" pitchFamily="34" charset="0"/>
              <a:buNone/>
              <a:defRPr/>
            </a:lvl1pPr>
          </a:lstStyle>
          <a:p>
            <a:pPr lvl="0"/>
            <a:r>
              <a:rPr lang="en-US" dirty="0" smtClean="0"/>
              <a:t>Click to add subtitle</a:t>
            </a:r>
            <a:endParaRPr lang="en-US" dirty="0"/>
          </a:p>
        </p:txBody>
      </p:sp>
    </p:spTree>
    <p:extLst>
      <p:ext uri="{BB962C8B-B14F-4D97-AF65-F5344CB8AC3E}">
        <p14:creationId xmlns:p14="http://schemas.microsoft.com/office/powerpoint/2010/main" val="59106445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itle_3DVIA Template_2015">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lvl1pPr>
              <a:defRPr baseline="0"/>
            </a:lvl1pPr>
          </a:lstStyle>
          <a:p>
            <a:r>
              <a:rPr lang="en-US" smtClean="0"/>
              <a:t>Click to edit Master title style</a:t>
            </a:r>
            <a:endParaRPr lang="en-US" dirty="0"/>
          </a:p>
        </p:txBody>
      </p:sp>
    </p:spTree>
    <p:extLst>
      <p:ext uri="{BB962C8B-B14F-4D97-AF65-F5344CB8AC3E}">
        <p14:creationId xmlns:p14="http://schemas.microsoft.com/office/powerpoint/2010/main" val="2773232524"/>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reserve="1">
  <p:cSld name="Blank_3DVIA Template_2015">
    <p:spTree>
      <p:nvGrpSpPr>
        <p:cNvPr id="1" name=""/>
        <p:cNvGrpSpPr/>
        <p:nvPr/>
      </p:nvGrpSpPr>
      <p:grpSpPr>
        <a:xfrm>
          <a:off x="0" y="0"/>
          <a:ext cx="0" cy="0"/>
          <a:chOff x="0" y="0"/>
          <a:chExt cx="0" cy="0"/>
        </a:xfrm>
      </p:grpSpPr>
    </p:spTree>
    <p:extLst>
      <p:ext uri="{BB962C8B-B14F-4D97-AF65-F5344CB8AC3E}">
        <p14:creationId xmlns:p14="http://schemas.microsoft.com/office/powerpoint/2010/main" val="835563125"/>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Back Cover_3DVIA Template_2015">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39975" y="41011"/>
            <a:ext cx="4464050" cy="4451853"/>
          </a:xfrm>
          <a:prstGeom prst="rect">
            <a:avLst/>
          </a:prstGeom>
        </p:spPr>
      </p:pic>
    </p:spTree>
    <p:extLst>
      <p:ext uri="{BB962C8B-B14F-4D97-AF65-F5344CB8AC3E}">
        <p14:creationId xmlns:p14="http://schemas.microsoft.com/office/powerpoint/2010/main" val="14571920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image" Target="../media/image14.png"/><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 Id="rId14" Type="http://schemas.openxmlformats.org/officeDocument/2006/relationships/image" Target="../media/image1.png"/></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image" Target="../media/image15.png"/><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 Id="rId14" Type="http://schemas.openxmlformats.org/officeDocument/2006/relationships/image" Target="../media/image1.png"/></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13" Type="http://schemas.openxmlformats.org/officeDocument/2006/relationships/image" Target="../media/image16.png"/><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 Id="rId14" Type="http://schemas.openxmlformats.org/officeDocument/2006/relationships/image" Target="../media/image1.png"/></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13" Type="http://schemas.openxmlformats.org/officeDocument/2006/relationships/image" Target="../media/image1.png"/><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 Id="rId14" Type="http://schemas.openxmlformats.org/officeDocument/2006/relationships/image" Target="../media/image17.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6.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7.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8.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pn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image" Target="../media/image9.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10.pn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image" Target="../media/image1.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1.pn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image" Target="../media/image11.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image" Target="../media/image12.png"/><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 Id="rId14" Type="http://schemas.openxmlformats.org/officeDocument/2006/relationships/image" Target="../media/image1.pn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image" Target="../media/image1.png"/><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 Id="rId14" Type="http://schemas.openxmlformats.org/officeDocument/2006/relationships/image" Target="../media/image1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4"/>
          <p:cNvSpPr/>
          <p:nvPr/>
        </p:nvSpPr>
        <p:spPr>
          <a:xfrm>
            <a:off x="1347107" y="4563836"/>
            <a:ext cx="7796893" cy="579664"/>
          </a:xfrm>
          <a:prstGeom prst="rect">
            <a:avLst/>
          </a:prstGeom>
          <a:gradFill flip="none" rotWithShape="1">
            <a:gsLst>
              <a:gs pos="9000">
                <a:schemeClr val="bg1"/>
              </a:gs>
              <a:gs pos="60000">
                <a:schemeClr val="accent1"/>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Espace réservé du titre 1"/>
          <p:cNvSpPr>
            <a:spLocks noGrp="1"/>
          </p:cNvSpPr>
          <p:nvPr>
            <p:ph type="title"/>
          </p:nvPr>
        </p:nvSpPr>
        <p:spPr>
          <a:xfrm>
            <a:off x="719572" y="361747"/>
            <a:ext cx="7920880" cy="374073"/>
          </a:xfrm>
          <a:prstGeom prst="rect">
            <a:avLst/>
          </a:prstGeom>
        </p:spPr>
        <p:txBody>
          <a:bodyPr vert="horz" lIns="87916" tIns="43957" rIns="87916" bIns="43957" rtlCol="0" anchor="ctr">
            <a:noAutofit/>
          </a:bodyPr>
          <a:lstStyle/>
          <a:p>
            <a:r>
              <a:rPr lang="en-US" noProof="0" dirty="0" smtClean="0"/>
              <a:t>Main Title</a:t>
            </a:r>
            <a:endParaRPr lang="en-US" noProof="0" dirty="0"/>
          </a:p>
        </p:txBody>
      </p:sp>
      <p:sp>
        <p:nvSpPr>
          <p:cNvPr id="3" name="Espace réservé du texte 2"/>
          <p:cNvSpPr>
            <a:spLocks noGrp="1"/>
          </p:cNvSpPr>
          <p:nvPr>
            <p:ph type="body" idx="1"/>
          </p:nvPr>
        </p:nvSpPr>
        <p:spPr>
          <a:xfrm>
            <a:off x="719138" y="1306871"/>
            <a:ext cx="7921314" cy="3257192"/>
          </a:xfrm>
          <a:prstGeom prst="rect">
            <a:avLst/>
          </a:prstGeom>
        </p:spPr>
        <p:txBody>
          <a:bodyPr vert="horz" lIns="87916" tIns="43957" rIns="87916" bIns="43957"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noProof="0" dirty="0" smtClean="0"/>
          </a:p>
        </p:txBody>
      </p:sp>
      <p:sp>
        <p:nvSpPr>
          <p:cNvPr id="18" name="Espace réservé du numéro de diapositive 5"/>
          <p:cNvSpPr txBox="1">
            <a:spLocks/>
          </p:cNvSpPr>
          <p:nvPr/>
        </p:nvSpPr>
        <p:spPr>
          <a:xfrm>
            <a:off x="0" y="4803998"/>
            <a:ext cx="395536" cy="360040"/>
          </a:xfrm>
          <a:prstGeom prst="rect">
            <a:avLst/>
          </a:prstGeom>
        </p:spPr>
        <p:txBody>
          <a:bodyPr lIns="87916" tIns="43957" rIns="87916" bIns="43957" anchor="ctr"/>
          <a:lstStyle>
            <a:lvl1pPr>
              <a:defRPr sz="1000">
                <a:latin typeface="Arial" pitchFamily="34" charset="0"/>
                <a:cs typeface="Arial" pitchFamily="34" charset="0"/>
              </a:defRPr>
            </a:lvl1pPr>
          </a:lstStyle>
          <a:p>
            <a:pPr marL="0" marR="0" lvl="0" indent="0" algn="ctr" defTabSz="879152" rtl="0" eaLnBrk="1" fontAlgn="auto" latinLnBrk="0" hangingPunct="1">
              <a:lnSpc>
                <a:spcPct val="100000"/>
              </a:lnSpc>
              <a:spcBef>
                <a:spcPts val="0"/>
              </a:spcBef>
              <a:spcAft>
                <a:spcPts val="0"/>
              </a:spcAft>
              <a:buClrTx/>
              <a:buSzTx/>
              <a:buFontTx/>
              <a:buNone/>
              <a:tabLst/>
              <a:defRPr/>
            </a:pPr>
            <a:fld id="{77E95206-EC0C-43EF-8E7D-2BA7BDFE308A}" type="slidenum">
              <a:rPr kumimoji="0" lang="en-US" sz="900" b="0" i="0" u="none" strike="noStrike" kern="1200" cap="none" spc="0" normalizeH="0" baseline="0" noProof="0" smtClean="0">
                <a:ln>
                  <a:noFill/>
                </a:ln>
                <a:solidFill>
                  <a:schemeClr val="tx1"/>
                </a:solidFill>
                <a:effectLst/>
                <a:uLnTx/>
                <a:uFillTx/>
                <a:latin typeface="Arial" pitchFamily="34" charset="0"/>
                <a:ea typeface="+mn-ea"/>
                <a:cs typeface="Arial" pitchFamily="34" charset="0"/>
              </a:rPr>
              <a:pPr marL="0" marR="0" lvl="0" indent="0" algn="ctr" defTabSz="879152"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chemeClr val="tx1"/>
              </a:solidFill>
              <a:effectLst/>
              <a:uLnTx/>
              <a:uFillTx/>
              <a:latin typeface="Arial" pitchFamily="34" charset="0"/>
              <a:ea typeface="+mn-ea"/>
              <a:cs typeface="Arial" pitchFamily="34" charset="0"/>
            </a:endParaRPr>
          </a:p>
        </p:txBody>
      </p:sp>
      <p:sp>
        <p:nvSpPr>
          <p:cNvPr id="6" name="TextBox 5"/>
          <p:cNvSpPr txBox="1"/>
          <p:nvPr/>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b="1" i="0" cap="none" spc="0" dirty="0" smtClean="0">
                <a:ln>
                  <a:noFill/>
                </a:ln>
                <a:solidFill>
                  <a:srgbClr val="005386"/>
                </a:solidFill>
                <a:effectLst/>
                <a:latin typeface="Arial Narrow" pitchFamily="34" charset="0"/>
                <a:cs typeface="Arial" pitchFamily="34" charset="0"/>
              </a:rPr>
              <a:t>3DS.COM</a:t>
            </a:r>
            <a:r>
              <a:rPr lang="en-US" sz="600" b="1" i="0" cap="none" spc="0" dirty="0" smtClean="0">
                <a:ln>
                  <a:noFill/>
                </a:ln>
                <a:solidFill>
                  <a:schemeClr val="accent4"/>
                </a:solidFill>
                <a:effectLst/>
                <a:latin typeface="Arial Narrow" pitchFamily="34" charset="0"/>
                <a:cs typeface="Arial" pitchFamily="34" charset="0"/>
              </a:rPr>
              <a:t> </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Dassault</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Systèmes</a:t>
            </a:r>
            <a:r>
              <a:rPr lang="en-US" sz="600" b="0" cap="none" spc="0" dirty="0" smtClean="0">
                <a:ln>
                  <a:noFill/>
                </a:ln>
                <a:solidFill>
                  <a:srgbClr val="005386"/>
                </a:solidFill>
                <a:effectLst/>
                <a:latin typeface="Arial Narrow" pitchFamily="34" charset="0"/>
                <a:cs typeface="Arial" pitchFamily="34" charset="0"/>
              </a:rPr>
              <a:t> | </a:t>
            </a:r>
            <a:r>
              <a:rPr lang="en-US" sz="600" b="0" cap="none" spc="0" noProof="0" dirty="0" smtClean="0">
                <a:ln>
                  <a:noFill/>
                </a:ln>
                <a:solidFill>
                  <a:srgbClr val="005386"/>
                </a:solidFill>
                <a:effectLst/>
                <a:latin typeface="Arial Narrow" pitchFamily="34" charset="0"/>
                <a:cs typeface="Arial" pitchFamily="34" charset="0"/>
              </a:rPr>
              <a:t>Confidential</a:t>
            </a:r>
            <a:r>
              <a:rPr lang="en-US" sz="600" b="0" cap="none" spc="0" dirty="0" smtClean="0">
                <a:ln>
                  <a:noFill/>
                </a:ln>
                <a:solidFill>
                  <a:srgbClr val="005386"/>
                </a:solidFill>
                <a:effectLst/>
                <a:latin typeface="Arial Narrow" pitchFamily="34" charset="0"/>
                <a:cs typeface="Arial" pitchFamily="34" charset="0"/>
              </a:rPr>
              <a:t> Information | </a:t>
            </a:r>
            <a:fld id="{7932CEB9-7706-4840-A8AE-48D24CB336EF}" type="datetimeFigureOut">
              <a:rPr lang="en-US" sz="600" b="0" cap="none" spc="0" smtClean="0">
                <a:ln>
                  <a:noFill/>
                </a:ln>
                <a:solidFill>
                  <a:srgbClr val="005386"/>
                </a:solidFill>
                <a:effectLst/>
                <a:latin typeface="Arial Narrow" pitchFamily="34" charset="0"/>
                <a:cs typeface="Arial" pitchFamily="34" charset="0"/>
              </a:rPr>
              <a:pPr algn="ctr"/>
              <a:t>7/20/2016</a:t>
            </a:fld>
            <a:r>
              <a:rPr lang="en-US" sz="600" b="0" cap="none" spc="0" dirty="0" smtClean="0">
                <a:ln>
                  <a:noFill/>
                </a:ln>
                <a:solidFill>
                  <a:srgbClr val="005386"/>
                </a:solidFill>
                <a:effectLst/>
                <a:latin typeface="Arial Narrow" pitchFamily="34" charset="0"/>
                <a:cs typeface="Arial" pitchFamily="34" charset="0"/>
              </a:rPr>
              <a:t> | ref.: 3DS_Document_2015</a:t>
            </a:r>
            <a:endParaRPr lang="en-US" sz="600" b="0" cap="none" spc="0" dirty="0">
              <a:ln>
                <a:noFill/>
              </a:ln>
              <a:solidFill>
                <a:srgbClr val="005386"/>
              </a:solidFill>
              <a:effectLst/>
              <a:latin typeface="Arial Narrow" pitchFamily="34" charset="0"/>
              <a:cs typeface="Arial" pitchFamily="34" charset="0"/>
            </a:endParaRPr>
          </a:p>
        </p:txBody>
      </p:sp>
      <p:pic>
        <p:nvPicPr>
          <p:cNvPr id="9" name="Picture 8"/>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959820" y="4719511"/>
            <a:ext cx="2645445" cy="243820"/>
          </a:xfrm>
          <a:prstGeom prst="rect">
            <a:avLst/>
          </a:prstGeom>
        </p:spPr>
      </p:pic>
    </p:spTree>
  </p:cSld>
  <p:clrMap bg1="lt1" tx1="dk1" bg2="lt2" tx2="dk2" accent1="accent1" accent2="accent2" accent3="accent3" accent4="accent4" accent5="accent5" accent6="accent6" hlink="hlink" folHlink="folHlink"/>
  <p:sldLayoutIdLst>
    <p:sldLayoutId id="2147483687" r:id="rId1"/>
    <p:sldLayoutId id="2147483686" r:id="rId2"/>
    <p:sldLayoutId id="2147483774" r:id="rId3"/>
    <p:sldLayoutId id="2147483663" r:id="rId4"/>
    <p:sldLayoutId id="2147483662" r:id="rId5"/>
    <p:sldLayoutId id="2147483699" r:id="rId6"/>
    <p:sldLayoutId id="2147483664" r:id="rId7"/>
    <p:sldLayoutId id="2147483666" r:id="rId8"/>
    <p:sldLayoutId id="2147483765" r:id="rId9"/>
    <p:sldLayoutId id="2147483667" r:id="rId10"/>
    <p:sldLayoutId id="2147483696" r:id="rId11"/>
  </p:sldLayoutIdLst>
  <p:txStyles>
    <p:titleStyle>
      <a:lvl1pPr algn="l" defTabSz="879152" rtl="0" eaLnBrk="1" latinLnBrk="0" hangingPunct="1">
        <a:spcBef>
          <a:spcPct val="0"/>
        </a:spcBef>
        <a:buNone/>
        <a:defRPr lang="en-US" sz="3200" b="0" i="0" kern="1200" spc="0" baseline="0" noProof="0" dirty="0">
          <a:solidFill>
            <a:schemeClr val="tx1"/>
          </a:solidFill>
          <a:effectLst/>
          <a:latin typeface="+mj-lt"/>
          <a:ea typeface="+mj-ea"/>
          <a:cs typeface="3ds Condensed"/>
        </a:defRPr>
      </a:lvl1pPr>
    </p:titleStyle>
    <p:bodyStyle>
      <a:lvl1pPr marL="228600" indent="-228600" algn="l" defTabSz="879152" rtl="0" eaLnBrk="1" latinLnBrk="0" hangingPunct="1">
        <a:lnSpc>
          <a:spcPct val="100000"/>
        </a:lnSpc>
        <a:spcBef>
          <a:spcPts val="800"/>
        </a:spcBef>
        <a:buClr>
          <a:schemeClr val="tx1"/>
        </a:buClr>
        <a:buSzPct val="80000"/>
        <a:buFont typeface="Wingdings 3" panose="05040102010807070707" pitchFamily="18" charset="2"/>
        <a:buChar char="u"/>
        <a:defRPr sz="2000" b="0" i="0" kern="900" spc="0">
          <a:solidFill>
            <a:schemeClr val="tx1"/>
          </a:solidFill>
          <a:latin typeface="+mn-lt"/>
          <a:ea typeface="+mn-ea"/>
          <a:cs typeface="3ds Light"/>
        </a:defRPr>
      </a:lvl1pPr>
      <a:lvl2pPr marL="400050" marR="0" indent="-176213" algn="l" defTabSz="879152" rtl="0" eaLnBrk="1" fontAlgn="auto" latinLnBrk="0" hangingPunct="1">
        <a:lnSpc>
          <a:spcPct val="100000"/>
        </a:lnSpc>
        <a:spcBef>
          <a:spcPts val="600"/>
        </a:spcBef>
        <a:spcAft>
          <a:spcPts val="0"/>
        </a:spcAft>
        <a:buClr>
          <a:schemeClr val="tx1"/>
        </a:buClr>
        <a:buSzPct val="75000"/>
        <a:buFont typeface="Wingdings 3" panose="05040102010807070707" pitchFamily="18" charset="2"/>
        <a:buChar char="w"/>
        <a:tabLst/>
        <a:defRPr sz="1800" b="0" i="0" kern="900" spc="0" baseline="0">
          <a:solidFill>
            <a:schemeClr val="tx1"/>
          </a:solidFill>
          <a:latin typeface="+mn-lt"/>
          <a:ea typeface="+mn-ea"/>
          <a:cs typeface="3ds Light"/>
        </a:defRPr>
      </a:lvl2pPr>
      <a:lvl3pPr marL="628650" marR="0" indent="-158750" algn="l" defTabSz="879152" rtl="0" eaLnBrk="1" fontAlgn="auto" latinLnBrk="0" hangingPunct="1">
        <a:lnSpc>
          <a:spcPct val="100000"/>
        </a:lnSpc>
        <a:spcBef>
          <a:spcPts val="400"/>
        </a:spcBef>
        <a:spcAft>
          <a:spcPts val="0"/>
        </a:spcAft>
        <a:buClr>
          <a:schemeClr val="tx1"/>
        </a:buClr>
        <a:buSzPct val="60000"/>
        <a:buFont typeface="Wingdings 3" panose="05040102010807070707" pitchFamily="18" charset="2"/>
        <a:buChar char="u"/>
        <a:tabLst/>
        <a:defRPr sz="1600" b="0" i="0" kern="900" spc="0">
          <a:solidFill>
            <a:schemeClr val="tx1"/>
          </a:solidFill>
          <a:latin typeface="+mn-lt"/>
          <a:ea typeface="+mn-ea"/>
          <a:cs typeface="3ds Light"/>
        </a:defRPr>
      </a:lvl3pPr>
      <a:lvl4pPr marL="857250" indent="-179388" algn="l" defTabSz="879152" rtl="0" eaLnBrk="1" latinLnBrk="0" hangingPunct="1">
        <a:lnSpc>
          <a:spcPct val="100000"/>
        </a:lnSpc>
        <a:spcBef>
          <a:spcPts val="400"/>
        </a:spcBef>
        <a:buClr>
          <a:schemeClr val="tx1"/>
        </a:buClr>
        <a:buSzPct val="60000"/>
        <a:buFont typeface="Wingdings 3" panose="05040102010807070707" pitchFamily="18" charset="2"/>
        <a:buChar char="w"/>
        <a:defRPr sz="1400" b="0" i="0" kern="900" spc="-70">
          <a:solidFill>
            <a:schemeClr val="tx1"/>
          </a:solidFill>
          <a:latin typeface="+mn-lt"/>
          <a:ea typeface="+mn-ea"/>
          <a:cs typeface="3ds Light"/>
        </a:defRPr>
      </a:lvl4pPr>
      <a:lvl5pPr marL="914400" indent="0" algn="l" defTabSz="1028700" rtl="0" eaLnBrk="1" latinLnBrk="0" hangingPunct="1">
        <a:lnSpc>
          <a:spcPct val="100000"/>
        </a:lnSpc>
        <a:spcBef>
          <a:spcPts val="300"/>
        </a:spcBef>
        <a:buFont typeface="Arial"/>
        <a:buNone/>
        <a:defRPr sz="1200" b="0" i="0" kern="1200" baseline="0">
          <a:solidFill>
            <a:schemeClr val="tx1"/>
          </a:solidFill>
          <a:latin typeface="+mn-lt"/>
          <a:ea typeface="+mn-ea"/>
          <a:cs typeface="3ds Light"/>
        </a:defRPr>
      </a:lvl5pPr>
      <a:lvl6pPr marL="2417668"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857243"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96819"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736395"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879152" rtl="0" eaLnBrk="1" latinLnBrk="0" hangingPunct="1">
        <a:defRPr sz="1700" kern="1200">
          <a:solidFill>
            <a:schemeClr val="tx1"/>
          </a:solidFill>
          <a:latin typeface="+mn-lt"/>
          <a:ea typeface="+mn-ea"/>
          <a:cs typeface="+mn-cs"/>
        </a:defRPr>
      </a:lvl1pPr>
      <a:lvl2pPr marL="439576" algn="l" defTabSz="879152" rtl="0" eaLnBrk="1" latinLnBrk="0" hangingPunct="1">
        <a:defRPr sz="1700" kern="1200">
          <a:solidFill>
            <a:schemeClr val="tx1"/>
          </a:solidFill>
          <a:latin typeface="+mn-lt"/>
          <a:ea typeface="+mn-ea"/>
          <a:cs typeface="+mn-cs"/>
        </a:defRPr>
      </a:lvl2pPr>
      <a:lvl3pPr marL="879152" algn="l" defTabSz="879152" rtl="0" eaLnBrk="1" latinLnBrk="0" hangingPunct="1">
        <a:defRPr sz="1700" kern="1200">
          <a:solidFill>
            <a:schemeClr val="tx1"/>
          </a:solidFill>
          <a:latin typeface="+mn-lt"/>
          <a:ea typeface="+mn-ea"/>
          <a:cs typeface="+mn-cs"/>
        </a:defRPr>
      </a:lvl3pPr>
      <a:lvl4pPr marL="1318728" algn="l" defTabSz="879152" rtl="0" eaLnBrk="1" latinLnBrk="0" hangingPunct="1">
        <a:defRPr sz="1700" kern="1200">
          <a:solidFill>
            <a:schemeClr val="tx1"/>
          </a:solidFill>
          <a:latin typeface="+mn-lt"/>
          <a:ea typeface="+mn-ea"/>
          <a:cs typeface="+mn-cs"/>
        </a:defRPr>
      </a:lvl4pPr>
      <a:lvl5pPr marL="1758303" algn="l" defTabSz="879152" rtl="0" eaLnBrk="1" latinLnBrk="0" hangingPunct="1">
        <a:defRPr sz="1700" kern="1200">
          <a:solidFill>
            <a:schemeClr val="tx1"/>
          </a:solidFill>
          <a:latin typeface="+mn-lt"/>
          <a:ea typeface="+mn-ea"/>
          <a:cs typeface="+mn-cs"/>
        </a:defRPr>
      </a:lvl5pPr>
      <a:lvl6pPr marL="2197879" algn="l" defTabSz="879152" rtl="0" eaLnBrk="1" latinLnBrk="0" hangingPunct="1">
        <a:defRPr sz="1700" kern="1200">
          <a:solidFill>
            <a:schemeClr val="tx1"/>
          </a:solidFill>
          <a:latin typeface="+mn-lt"/>
          <a:ea typeface="+mn-ea"/>
          <a:cs typeface="+mn-cs"/>
        </a:defRPr>
      </a:lvl6pPr>
      <a:lvl7pPr marL="2637455" algn="l" defTabSz="879152" rtl="0" eaLnBrk="1" latinLnBrk="0" hangingPunct="1">
        <a:defRPr sz="1700" kern="1200">
          <a:solidFill>
            <a:schemeClr val="tx1"/>
          </a:solidFill>
          <a:latin typeface="+mn-lt"/>
          <a:ea typeface="+mn-ea"/>
          <a:cs typeface="+mn-cs"/>
        </a:defRPr>
      </a:lvl7pPr>
      <a:lvl8pPr marL="3077031" algn="l" defTabSz="879152" rtl="0" eaLnBrk="1" latinLnBrk="0" hangingPunct="1">
        <a:defRPr sz="1700" kern="1200">
          <a:solidFill>
            <a:schemeClr val="tx1"/>
          </a:solidFill>
          <a:latin typeface="+mn-lt"/>
          <a:ea typeface="+mn-ea"/>
          <a:cs typeface="+mn-cs"/>
        </a:defRPr>
      </a:lvl8pPr>
      <a:lvl9pPr marL="3516607" algn="l" defTabSz="879152" rtl="0" eaLnBrk="1" latinLnBrk="0" hangingPunct="1">
        <a:defRPr sz="17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pos="2880" userDrawn="1">
          <p15:clr>
            <a:srgbClr val="F26B43"/>
          </p15:clr>
        </p15:guide>
        <p15:guide id="2" orient="horz" pos="1620" userDrawn="1">
          <p15:clr>
            <a:srgbClr val="F26B43"/>
          </p15:clr>
        </p15:guide>
        <p15:guide id="3" pos="453" userDrawn="1">
          <p15:clr>
            <a:srgbClr val="F26B43"/>
          </p15:clr>
        </p15:guide>
        <p15:guide id="4" pos="5451" userDrawn="1">
          <p15:clr>
            <a:srgbClr val="F26B43"/>
          </p15:clr>
        </p15:guide>
        <p15:guide id="5" orient="horz" pos="226" userDrawn="1">
          <p15:clr>
            <a:srgbClr val="F26B43"/>
          </p15:clr>
        </p15:guide>
        <p15:guide id="6" orient="horz" pos="2875" userDrawn="1">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Rectangle 4"/>
          <p:cNvSpPr/>
          <p:nvPr/>
        </p:nvSpPr>
        <p:spPr>
          <a:xfrm>
            <a:off x="1347107" y="4563836"/>
            <a:ext cx="7796893" cy="579664"/>
          </a:xfrm>
          <a:prstGeom prst="rect">
            <a:avLst/>
          </a:prstGeom>
          <a:gradFill flip="none" rotWithShape="1">
            <a:gsLst>
              <a:gs pos="9000">
                <a:schemeClr val="bg1"/>
              </a:gs>
              <a:gs pos="60000">
                <a:schemeClr val="accent1"/>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3DSWYM_Logotype_RGB_Orange.png"/>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88694" y="4713514"/>
            <a:ext cx="869302" cy="228600"/>
          </a:xfrm>
          <a:prstGeom prst="rect">
            <a:avLst/>
          </a:prstGeom>
        </p:spPr>
      </p:pic>
      <p:sp>
        <p:nvSpPr>
          <p:cNvPr id="2" name="Espace réservé du titre 1"/>
          <p:cNvSpPr>
            <a:spLocks noGrp="1"/>
          </p:cNvSpPr>
          <p:nvPr>
            <p:ph type="title"/>
          </p:nvPr>
        </p:nvSpPr>
        <p:spPr>
          <a:xfrm>
            <a:off x="719572" y="361747"/>
            <a:ext cx="7920880" cy="374073"/>
          </a:xfrm>
          <a:prstGeom prst="rect">
            <a:avLst/>
          </a:prstGeom>
        </p:spPr>
        <p:txBody>
          <a:bodyPr vert="horz" lIns="87916" tIns="43957" rIns="87916" bIns="43957" rtlCol="0" anchor="ctr">
            <a:noAutofit/>
          </a:bodyPr>
          <a:lstStyle/>
          <a:p>
            <a:r>
              <a:rPr lang="en-US" noProof="0" dirty="0" smtClean="0"/>
              <a:t>Main Title</a:t>
            </a:r>
            <a:endParaRPr lang="en-US" noProof="0" dirty="0"/>
          </a:p>
        </p:txBody>
      </p:sp>
      <p:sp>
        <p:nvSpPr>
          <p:cNvPr id="3" name="Espace réservé du texte 2"/>
          <p:cNvSpPr>
            <a:spLocks noGrp="1"/>
          </p:cNvSpPr>
          <p:nvPr>
            <p:ph type="body" idx="1"/>
          </p:nvPr>
        </p:nvSpPr>
        <p:spPr>
          <a:xfrm>
            <a:off x="719138" y="1306871"/>
            <a:ext cx="7921314" cy="3257192"/>
          </a:xfrm>
          <a:prstGeom prst="rect">
            <a:avLst/>
          </a:prstGeom>
        </p:spPr>
        <p:txBody>
          <a:bodyPr vert="horz" lIns="87916" tIns="43957" rIns="87916" bIns="43957"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noProof="0" dirty="0" smtClean="0"/>
          </a:p>
        </p:txBody>
      </p:sp>
      <p:sp>
        <p:nvSpPr>
          <p:cNvPr id="18" name="Espace réservé du numéro de diapositive 5"/>
          <p:cNvSpPr txBox="1">
            <a:spLocks/>
          </p:cNvSpPr>
          <p:nvPr/>
        </p:nvSpPr>
        <p:spPr>
          <a:xfrm>
            <a:off x="0" y="4803998"/>
            <a:ext cx="395536" cy="360040"/>
          </a:xfrm>
          <a:prstGeom prst="rect">
            <a:avLst/>
          </a:prstGeom>
        </p:spPr>
        <p:txBody>
          <a:bodyPr lIns="87916" tIns="43957" rIns="87916" bIns="43957" anchor="ctr"/>
          <a:lstStyle>
            <a:lvl1pPr>
              <a:defRPr sz="1000">
                <a:latin typeface="Arial" pitchFamily="34" charset="0"/>
                <a:cs typeface="Arial" pitchFamily="34" charset="0"/>
              </a:defRPr>
            </a:lvl1pPr>
          </a:lstStyle>
          <a:p>
            <a:pPr marL="0" marR="0" lvl="0" indent="0" algn="ctr" defTabSz="879152" rtl="0" eaLnBrk="1" fontAlgn="auto" latinLnBrk="0" hangingPunct="1">
              <a:lnSpc>
                <a:spcPct val="100000"/>
              </a:lnSpc>
              <a:spcBef>
                <a:spcPts val="0"/>
              </a:spcBef>
              <a:spcAft>
                <a:spcPts val="0"/>
              </a:spcAft>
              <a:buClrTx/>
              <a:buSzTx/>
              <a:buFontTx/>
              <a:buNone/>
              <a:tabLst/>
              <a:defRPr/>
            </a:pPr>
            <a:fld id="{77E95206-EC0C-43EF-8E7D-2BA7BDFE308A}" type="slidenum">
              <a:rPr kumimoji="0" lang="en-US" sz="900" b="0" i="0" u="none" strike="noStrike" kern="1200" cap="none" spc="0" normalizeH="0" baseline="0" noProof="0" smtClean="0">
                <a:ln>
                  <a:noFill/>
                </a:ln>
                <a:solidFill>
                  <a:schemeClr val="tx1"/>
                </a:solidFill>
                <a:effectLst/>
                <a:uLnTx/>
                <a:uFillTx/>
                <a:latin typeface="Arial" pitchFamily="34" charset="0"/>
                <a:ea typeface="+mn-ea"/>
                <a:cs typeface="Arial" pitchFamily="34" charset="0"/>
              </a:rPr>
              <a:pPr marL="0" marR="0" lvl="0" indent="0" algn="ctr" defTabSz="879152"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chemeClr val="tx1"/>
              </a:solidFill>
              <a:effectLst/>
              <a:uLnTx/>
              <a:uFillTx/>
              <a:latin typeface="Arial" pitchFamily="34" charset="0"/>
              <a:ea typeface="+mn-ea"/>
              <a:cs typeface="Arial" pitchFamily="34" charset="0"/>
            </a:endParaRPr>
          </a:p>
        </p:txBody>
      </p:sp>
      <p:sp>
        <p:nvSpPr>
          <p:cNvPr id="6" name="TextBox 5"/>
          <p:cNvSpPr txBox="1"/>
          <p:nvPr/>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b="1" i="0" cap="none" spc="0" dirty="0" smtClean="0">
                <a:ln>
                  <a:noFill/>
                </a:ln>
                <a:solidFill>
                  <a:srgbClr val="E87722"/>
                </a:solidFill>
                <a:effectLst/>
                <a:latin typeface="Arial Narrow" pitchFamily="34" charset="0"/>
                <a:cs typeface="Arial" pitchFamily="34" charset="0"/>
              </a:rPr>
              <a:t>3DS.COM/3DSWYM</a:t>
            </a:r>
            <a:r>
              <a:rPr lang="en-US" sz="600" b="0" cap="none" spc="0" baseline="0" dirty="0" smtClean="0">
                <a:ln>
                  <a:noFill/>
                </a:ln>
                <a:solidFill>
                  <a:srgbClr val="E87722"/>
                </a:solidFill>
                <a:effectLst/>
                <a:latin typeface="Arial Narrow" pitchFamily="34" charset="0"/>
                <a:cs typeface="Arial" pitchFamily="34" charset="0"/>
              </a:rPr>
              <a:t> </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Dassault</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Systèmes</a:t>
            </a:r>
            <a:r>
              <a:rPr lang="en-US" sz="600" b="0" cap="none" spc="0" dirty="0" smtClean="0">
                <a:ln>
                  <a:noFill/>
                </a:ln>
                <a:solidFill>
                  <a:srgbClr val="005386"/>
                </a:solidFill>
                <a:effectLst/>
                <a:latin typeface="Arial Narrow" pitchFamily="34" charset="0"/>
                <a:cs typeface="Arial" pitchFamily="34" charset="0"/>
              </a:rPr>
              <a:t> | </a:t>
            </a:r>
            <a:r>
              <a:rPr lang="en-US" sz="600" b="0" cap="none" spc="0" noProof="0" dirty="0" smtClean="0">
                <a:ln>
                  <a:noFill/>
                </a:ln>
                <a:solidFill>
                  <a:srgbClr val="005386"/>
                </a:solidFill>
                <a:effectLst/>
                <a:latin typeface="Arial Narrow" pitchFamily="34" charset="0"/>
                <a:cs typeface="Arial" pitchFamily="34" charset="0"/>
              </a:rPr>
              <a:t>Confidential</a:t>
            </a:r>
            <a:r>
              <a:rPr lang="en-US" sz="600" b="0" cap="none" spc="0" dirty="0" smtClean="0">
                <a:ln>
                  <a:noFill/>
                </a:ln>
                <a:solidFill>
                  <a:srgbClr val="005386"/>
                </a:solidFill>
                <a:effectLst/>
                <a:latin typeface="Arial Narrow" pitchFamily="34" charset="0"/>
                <a:cs typeface="Arial" pitchFamily="34" charset="0"/>
              </a:rPr>
              <a:t> Information | </a:t>
            </a:r>
            <a:fld id="{7932CEB9-7706-4840-A8AE-48D24CB336EF}" type="datetimeFigureOut">
              <a:rPr lang="en-US" sz="600" b="0" cap="none" spc="0" smtClean="0">
                <a:ln>
                  <a:noFill/>
                </a:ln>
                <a:solidFill>
                  <a:srgbClr val="005386"/>
                </a:solidFill>
                <a:effectLst/>
                <a:latin typeface="Arial Narrow" pitchFamily="34" charset="0"/>
                <a:cs typeface="Arial" pitchFamily="34" charset="0"/>
              </a:rPr>
              <a:pPr algn="ctr"/>
              <a:t>7/20/2016</a:t>
            </a:fld>
            <a:r>
              <a:rPr lang="en-US" sz="600" b="0" cap="none" spc="0" dirty="0" smtClean="0">
                <a:ln>
                  <a:noFill/>
                </a:ln>
                <a:solidFill>
                  <a:srgbClr val="005386"/>
                </a:solidFill>
                <a:effectLst/>
                <a:latin typeface="Arial Narrow" pitchFamily="34" charset="0"/>
                <a:cs typeface="Arial" pitchFamily="34" charset="0"/>
              </a:rPr>
              <a:t> | ref.: 3DS_Document_2015</a:t>
            </a:r>
            <a:endParaRPr lang="en-US" sz="600" b="0" cap="none" spc="0" dirty="0">
              <a:ln>
                <a:noFill/>
              </a:ln>
              <a:solidFill>
                <a:srgbClr val="005386"/>
              </a:solidFill>
              <a:effectLst/>
              <a:latin typeface="Arial Narrow" pitchFamily="34" charset="0"/>
              <a:cs typeface="Arial" pitchFamily="34" charset="0"/>
            </a:endParaRPr>
          </a:p>
        </p:txBody>
      </p:sp>
      <p:pic>
        <p:nvPicPr>
          <p:cNvPr id="9" name="Picture 8"/>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959820" y="4719511"/>
            <a:ext cx="2645445" cy="243820"/>
          </a:xfrm>
          <a:prstGeom prst="rect">
            <a:avLst/>
          </a:prstGeom>
        </p:spPr>
      </p:pic>
    </p:spTree>
    <p:extLst>
      <p:ext uri="{BB962C8B-B14F-4D97-AF65-F5344CB8AC3E}">
        <p14:creationId xmlns:p14="http://schemas.microsoft.com/office/powerpoint/2010/main" val="4007293135"/>
      </p:ext>
    </p:extLst>
  </p:cSld>
  <p:clrMap bg1="lt1" tx1="dk1" bg2="lt2" tx2="dk2" accent1="accent1" accent2="accent2" accent3="accent3" accent4="accent4" accent5="accent5" accent6="accent6" hlink="hlink" folHlink="folHlink"/>
  <p:sldLayoutIdLst>
    <p:sldLayoutId id="2147483907" r:id="rId1"/>
    <p:sldLayoutId id="2147483908" r:id="rId2"/>
    <p:sldLayoutId id="2147483909" r:id="rId3"/>
    <p:sldLayoutId id="2147483910" r:id="rId4"/>
    <p:sldLayoutId id="2147483911" r:id="rId5"/>
    <p:sldLayoutId id="2147483912" r:id="rId6"/>
    <p:sldLayoutId id="2147483913" r:id="rId7"/>
    <p:sldLayoutId id="2147483914" r:id="rId8"/>
    <p:sldLayoutId id="2147483915" r:id="rId9"/>
    <p:sldLayoutId id="2147483916" r:id="rId10"/>
    <p:sldLayoutId id="2147483917" r:id="rId11"/>
  </p:sldLayoutIdLst>
  <p:txStyles>
    <p:titleStyle>
      <a:lvl1pPr algn="l" defTabSz="879152" rtl="0" eaLnBrk="1" latinLnBrk="0" hangingPunct="1">
        <a:spcBef>
          <a:spcPct val="0"/>
        </a:spcBef>
        <a:buNone/>
        <a:defRPr lang="en-US" sz="3200" b="0" i="0" kern="1200" spc="0" baseline="0" noProof="0" dirty="0">
          <a:solidFill>
            <a:schemeClr val="tx1"/>
          </a:solidFill>
          <a:effectLst/>
          <a:latin typeface="+mj-lt"/>
          <a:ea typeface="+mj-ea"/>
          <a:cs typeface="3ds Condensed"/>
        </a:defRPr>
      </a:lvl1pPr>
    </p:titleStyle>
    <p:bodyStyle>
      <a:lvl1pPr marL="228600" indent="-228600" algn="l" defTabSz="879152" rtl="0" eaLnBrk="1" latinLnBrk="0" hangingPunct="1">
        <a:lnSpc>
          <a:spcPct val="100000"/>
        </a:lnSpc>
        <a:spcBef>
          <a:spcPts val="800"/>
        </a:spcBef>
        <a:buClr>
          <a:schemeClr val="tx1"/>
        </a:buClr>
        <a:buSzPct val="80000"/>
        <a:buFont typeface="Wingdings 3" panose="05040102010807070707" pitchFamily="18" charset="2"/>
        <a:buChar char="u"/>
        <a:defRPr sz="2000" b="0" i="0" kern="900" spc="0">
          <a:solidFill>
            <a:schemeClr val="tx1"/>
          </a:solidFill>
          <a:latin typeface="+mn-lt"/>
          <a:ea typeface="+mn-ea"/>
          <a:cs typeface="3ds Light"/>
        </a:defRPr>
      </a:lvl1pPr>
      <a:lvl2pPr marL="400050" marR="0" indent="-176213" algn="l" defTabSz="879152" rtl="0" eaLnBrk="1" fontAlgn="auto" latinLnBrk="0" hangingPunct="1">
        <a:lnSpc>
          <a:spcPct val="100000"/>
        </a:lnSpc>
        <a:spcBef>
          <a:spcPts val="600"/>
        </a:spcBef>
        <a:spcAft>
          <a:spcPts val="0"/>
        </a:spcAft>
        <a:buClr>
          <a:schemeClr val="tx1"/>
        </a:buClr>
        <a:buSzPct val="75000"/>
        <a:buFont typeface="Wingdings 3" panose="05040102010807070707" pitchFamily="18" charset="2"/>
        <a:buChar char="w"/>
        <a:tabLst/>
        <a:defRPr sz="1800" b="0" i="0" kern="900" spc="0" baseline="0">
          <a:solidFill>
            <a:schemeClr val="tx1"/>
          </a:solidFill>
          <a:latin typeface="+mn-lt"/>
          <a:ea typeface="+mn-ea"/>
          <a:cs typeface="3ds Light"/>
        </a:defRPr>
      </a:lvl2pPr>
      <a:lvl3pPr marL="628650" marR="0" indent="-158750" algn="l" defTabSz="879152" rtl="0" eaLnBrk="1" fontAlgn="auto" latinLnBrk="0" hangingPunct="1">
        <a:lnSpc>
          <a:spcPct val="100000"/>
        </a:lnSpc>
        <a:spcBef>
          <a:spcPts val="400"/>
        </a:spcBef>
        <a:spcAft>
          <a:spcPts val="0"/>
        </a:spcAft>
        <a:buClr>
          <a:schemeClr val="tx1"/>
        </a:buClr>
        <a:buSzPct val="60000"/>
        <a:buFont typeface="Wingdings 3" panose="05040102010807070707" pitchFamily="18" charset="2"/>
        <a:buChar char="u"/>
        <a:tabLst/>
        <a:defRPr sz="1600" b="0" i="0" kern="900" spc="0">
          <a:solidFill>
            <a:schemeClr val="tx1"/>
          </a:solidFill>
          <a:latin typeface="+mn-lt"/>
          <a:ea typeface="+mn-ea"/>
          <a:cs typeface="3ds Light"/>
        </a:defRPr>
      </a:lvl3pPr>
      <a:lvl4pPr marL="857250" indent="-179388" algn="l" defTabSz="879152" rtl="0" eaLnBrk="1" latinLnBrk="0" hangingPunct="1">
        <a:lnSpc>
          <a:spcPct val="100000"/>
        </a:lnSpc>
        <a:spcBef>
          <a:spcPts val="400"/>
        </a:spcBef>
        <a:buClr>
          <a:schemeClr val="tx1"/>
        </a:buClr>
        <a:buSzPct val="60000"/>
        <a:buFont typeface="Wingdings 3" panose="05040102010807070707" pitchFamily="18" charset="2"/>
        <a:buChar char="w"/>
        <a:defRPr sz="1400" b="0" i="0" kern="900" spc="-70">
          <a:solidFill>
            <a:schemeClr val="tx1"/>
          </a:solidFill>
          <a:latin typeface="+mn-lt"/>
          <a:ea typeface="+mn-ea"/>
          <a:cs typeface="3ds Light"/>
        </a:defRPr>
      </a:lvl4pPr>
      <a:lvl5pPr marL="914400" indent="0" algn="l" defTabSz="1028700" rtl="0" eaLnBrk="1" latinLnBrk="0" hangingPunct="1">
        <a:lnSpc>
          <a:spcPct val="100000"/>
        </a:lnSpc>
        <a:spcBef>
          <a:spcPts val="300"/>
        </a:spcBef>
        <a:buFont typeface="Arial"/>
        <a:buNone/>
        <a:defRPr sz="1200" b="0" i="0" kern="1200" baseline="0">
          <a:solidFill>
            <a:schemeClr val="tx1"/>
          </a:solidFill>
          <a:latin typeface="+mn-lt"/>
          <a:ea typeface="+mn-ea"/>
          <a:cs typeface="3ds Light"/>
        </a:defRPr>
      </a:lvl5pPr>
      <a:lvl6pPr marL="2417668"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857243"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96819"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736395"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879152" rtl="0" eaLnBrk="1" latinLnBrk="0" hangingPunct="1">
        <a:defRPr sz="1700" kern="1200">
          <a:solidFill>
            <a:schemeClr val="tx1"/>
          </a:solidFill>
          <a:latin typeface="+mn-lt"/>
          <a:ea typeface="+mn-ea"/>
          <a:cs typeface="+mn-cs"/>
        </a:defRPr>
      </a:lvl1pPr>
      <a:lvl2pPr marL="439576" algn="l" defTabSz="879152" rtl="0" eaLnBrk="1" latinLnBrk="0" hangingPunct="1">
        <a:defRPr sz="1700" kern="1200">
          <a:solidFill>
            <a:schemeClr val="tx1"/>
          </a:solidFill>
          <a:latin typeface="+mn-lt"/>
          <a:ea typeface="+mn-ea"/>
          <a:cs typeface="+mn-cs"/>
        </a:defRPr>
      </a:lvl2pPr>
      <a:lvl3pPr marL="879152" algn="l" defTabSz="879152" rtl="0" eaLnBrk="1" latinLnBrk="0" hangingPunct="1">
        <a:defRPr sz="1700" kern="1200">
          <a:solidFill>
            <a:schemeClr val="tx1"/>
          </a:solidFill>
          <a:latin typeface="+mn-lt"/>
          <a:ea typeface="+mn-ea"/>
          <a:cs typeface="+mn-cs"/>
        </a:defRPr>
      </a:lvl3pPr>
      <a:lvl4pPr marL="1318728" algn="l" defTabSz="879152" rtl="0" eaLnBrk="1" latinLnBrk="0" hangingPunct="1">
        <a:defRPr sz="1700" kern="1200">
          <a:solidFill>
            <a:schemeClr val="tx1"/>
          </a:solidFill>
          <a:latin typeface="+mn-lt"/>
          <a:ea typeface="+mn-ea"/>
          <a:cs typeface="+mn-cs"/>
        </a:defRPr>
      </a:lvl4pPr>
      <a:lvl5pPr marL="1758303" algn="l" defTabSz="879152" rtl="0" eaLnBrk="1" latinLnBrk="0" hangingPunct="1">
        <a:defRPr sz="1700" kern="1200">
          <a:solidFill>
            <a:schemeClr val="tx1"/>
          </a:solidFill>
          <a:latin typeface="+mn-lt"/>
          <a:ea typeface="+mn-ea"/>
          <a:cs typeface="+mn-cs"/>
        </a:defRPr>
      </a:lvl5pPr>
      <a:lvl6pPr marL="2197879" algn="l" defTabSz="879152" rtl="0" eaLnBrk="1" latinLnBrk="0" hangingPunct="1">
        <a:defRPr sz="1700" kern="1200">
          <a:solidFill>
            <a:schemeClr val="tx1"/>
          </a:solidFill>
          <a:latin typeface="+mn-lt"/>
          <a:ea typeface="+mn-ea"/>
          <a:cs typeface="+mn-cs"/>
        </a:defRPr>
      </a:lvl6pPr>
      <a:lvl7pPr marL="2637455" algn="l" defTabSz="879152" rtl="0" eaLnBrk="1" latinLnBrk="0" hangingPunct="1">
        <a:defRPr sz="1700" kern="1200">
          <a:solidFill>
            <a:schemeClr val="tx1"/>
          </a:solidFill>
          <a:latin typeface="+mn-lt"/>
          <a:ea typeface="+mn-ea"/>
          <a:cs typeface="+mn-cs"/>
        </a:defRPr>
      </a:lvl7pPr>
      <a:lvl8pPr marL="3077031" algn="l" defTabSz="879152" rtl="0" eaLnBrk="1" latinLnBrk="0" hangingPunct="1">
        <a:defRPr sz="1700" kern="1200">
          <a:solidFill>
            <a:schemeClr val="tx1"/>
          </a:solidFill>
          <a:latin typeface="+mn-lt"/>
          <a:ea typeface="+mn-ea"/>
          <a:cs typeface="+mn-cs"/>
        </a:defRPr>
      </a:lvl8pPr>
      <a:lvl9pPr marL="3516607" algn="l" defTabSz="879152" rtl="0" eaLnBrk="1" latinLnBrk="0" hangingPunct="1">
        <a:defRPr sz="17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pos="2880">
          <p15:clr>
            <a:srgbClr val="F26B43"/>
          </p15:clr>
        </p15:guide>
        <p15:guide id="2" orient="horz" pos="1620">
          <p15:clr>
            <a:srgbClr val="F26B43"/>
          </p15:clr>
        </p15:guide>
        <p15:guide id="3" pos="453">
          <p15:clr>
            <a:srgbClr val="F26B43"/>
          </p15:clr>
        </p15:guide>
        <p15:guide id="4" pos="5451">
          <p15:clr>
            <a:srgbClr val="F26B43"/>
          </p15:clr>
        </p15:guide>
        <p15:guide id="5" orient="horz" pos="226">
          <p15:clr>
            <a:srgbClr val="F26B43"/>
          </p15:clr>
        </p15:guide>
        <p15:guide id="6" orient="horz" pos="2875">
          <p15:clr>
            <a:srgbClr val="F26B43"/>
          </p15:clr>
        </p15:guide>
      </p15:sldGuideLst>
    </p:ext>
  </p:extLst>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Rectangle 4"/>
          <p:cNvSpPr/>
          <p:nvPr/>
        </p:nvSpPr>
        <p:spPr>
          <a:xfrm>
            <a:off x="1347107" y="4563836"/>
            <a:ext cx="7796893" cy="579664"/>
          </a:xfrm>
          <a:prstGeom prst="rect">
            <a:avLst/>
          </a:prstGeom>
          <a:gradFill flip="none" rotWithShape="1">
            <a:gsLst>
              <a:gs pos="9000">
                <a:schemeClr val="bg1"/>
              </a:gs>
              <a:gs pos="60000">
                <a:schemeClr val="accent1"/>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BIOVIA_Logotype_CMYK_Blue_2014.png"/>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86932" y="4713514"/>
            <a:ext cx="854733" cy="228600"/>
          </a:xfrm>
          <a:prstGeom prst="rect">
            <a:avLst/>
          </a:prstGeom>
        </p:spPr>
      </p:pic>
      <p:sp>
        <p:nvSpPr>
          <p:cNvPr id="2" name="Espace réservé du titre 1"/>
          <p:cNvSpPr>
            <a:spLocks noGrp="1"/>
          </p:cNvSpPr>
          <p:nvPr>
            <p:ph type="title"/>
          </p:nvPr>
        </p:nvSpPr>
        <p:spPr>
          <a:xfrm>
            <a:off x="719572" y="361747"/>
            <a:ext cx="7920880" cy="374073"/>
          </a:xfrm>
          <a:prstGeom prst="rect">
            <a:avLst/>
          </a:prstGeom>
        </p:spPr>
        <p:txBody>
          <a:bodyPr vert="horz" lIns="87916" tIns="43957" rIns="87916" bIns="43957" rtlCol="0" anchor="ctr">
            <a:noAutofit/>
          </a:bodyPr>
          <a:lstStyle/>
          <a:p>
            <a:r>
              <a:rPr lang="en-US" noProof="0" dirty="0" smtClean="0"/>
              <a:t>Main Title</a:t>
            </a:r>
            <a:endParaRPr lang="en-US" noProof="0" dirty="0"/>
          </a:p>
        </p:txBody>
      </p:sp>
      <p:sp>
        <p:nvSpPr>
          <p:cNvPr id="3" name="Espace réservé du texte 2"/>
          <p:cNvSpPr>
            <a:spLocks noGrp="1"/>
          </p:cNvSpPr>
          <p:nvPr>
            <p:ph type="body" idx="1"/>
          </p:nvPr>
        </p:nvSpPr>
        <p:spPr>
          <a:xfrm>
            <a:off x="719138" y="1306871"/>
            <a:ext cx="7921314" cy="3257192"/>
          </a:xfrm>
          <a:prstGeom prst="rect">
            <a:avLst/>
          </a:prstGeom>
        </p:spPr>
        <p:txBody>
          <a:bodyPr vert="horz" lIns="87916" tIns="43957" rIns="87916" bIns="43957"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noProof="0" dirty="0" smtClean="0"/>
          </a:p>
        </p:txBody>
      </p:sp>
      <p:sp>
        <p:nvSpPr>
          <p:cNvPr id="18" name="Espace réservé du numéro de diapositive 5"/>
          <p:cNvSpPr txBox="1">
            <a:spLocks/>
          </p:cNvSpPr>
          <p:nvPr/>
        </p:nvSpPr>
        <p:spPr>
          <a:xfrm>
            <a:off x="0" y="4803998"/>
            <a:ext cx="395536" cy="360040"/>
          </a:xfrm>
          <a:prstGeom prst="rect">
            <a:avLst/>
          </a:prstGeom>
        </p:spPr>
        <p:txBody>
          <a:bodyPr lIns="87916" tIns="43957" rIns="87916" bIns="43957" anchor="ctr"/>
          <a:lstStyle>
            <a:lvl1pPr>
              <a:defRPr sz="1000">
                <a:latin typeface="Arial" pitchFamily="34" charset="0"/>
                <a:cs typeface="Arial" pitchFamily="34" charset="0"/>
              </a:defRPr>
            </a:lvl1pPr>
          </a:lstStyle>
          <a:p>
            <a:pPr marL="0" marR="0" lvl="0" indent="0" algn="ctr" defTabSz="879152" rtl="0" eaLnBrk="1" fontAlgn="auto" latinLnBrk="0" hangingPunct="1">
              <a:lnSpc>
                <a:spcPct val="100000"/>
              </a:lnSpc>
              <a:spcBef>
                <a:spcPts val="0"/>
              </a:spcBef>
              <a:spcAft>
                <a:spcPts val="0"/>
              </a:spcAft>
              <a:buClrTx/>
              <a:buSzTx/>
              <a:buFontTx/>
              <a:buNone/>
              <a:tabLst/>
              <a:defRPr/>
            </a:pPr>
            <a:fld id="{77E95206-EC0C-43EF-8E7D-2BA7BDFE308A}" type="slidenum">
              <a:rPr kumimoji="0" lang="en-US" sz="900" b="0" i="0" u="none" strike="noStrike" kern="1200" cap="none" spc="0" normalizeH="0" baseline="0" noProof="0" smtClean="0">
                <a:ln>
                  <a:noFill/>
                </a:ln>
                <a:solidFill>
                  <a:schemeClr val="tx1"/>
                </a:solidFill>
                <a:effectLst/>
                <a:uLnTx/>
                <a:uFillTx/>
                <a:latin typeface="Arial" pitchFamily="34" charset="0"/>
                <a:ea typeface="+mn-ea"/>
                <a:cs typeface="Arial" pitchFamily="34" charset="0"/>
              </a:rPr>
              <a:pPr marL="0" marR="0" lvl="0" indent="0" algn="ctr" defTabSz="879152"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chemeClr val="tx1"/>
              </a:solidFill>
              <a:effectLst/>
              <a:uLnTx/>
              <a:uFillTx/>
              <a:latin typeface="Arial" pitchFamily="34" charset="0"/>
              <a:ea typeface="+mn-ea"/>
              <a:cs typeface="Arial" pitchFamily="34" charset="0"/>
            </a:endParaRPr>
          </a:p>
        </p:txBody>
      </p:sp>
      <p:sp>
        <p:nvSpPr>
          <p:cNvPr id="6" name="TextBox 5"/>
          <p:cNvSpPr txBox="1"/>
          <p:nvPr/>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b="1" i="0" cap="none" spc="0" dirty="0" smtClean="0">
                <a:ln>
                  <a:noFill/>
                </a:ln>
                <a:solidFill>
                  <a:srgbClr val="0077C8"/>
                </a:solidFill>
                <a:effectLst/>
                <a:latin typeface="Arial Narrow" pitchFamily="34" charset="0"/>
                <a:cs typeface="Arial" pitchFamily="34" charset="0"/>
              </a:rPr>
              <a:t>3DS.COM/BIOVIA </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Dassault</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Systèmes</a:t>
            </a:r>
            <a:r>
              <a:rPr lang="en-US" sz="600" b="0" cap="none" spc="0" dirty="0" smtClean="0">
                <a:ln>
                  <a:noFill/>
                </a:ln>
                <a:solidFill>
                  <a:srgbClr val="005386"/>
                </a:solidFill>
                <a:effectLst/>
                <a:latin typeface="Arial Narrow" pitchFamily="34" charset="0"/>
                <a:cs typeface="Arial" pitchFamily="34" charset="0"/>
              </a:rPr>
              <a:t> | </a:t>
            </a:r>
            <a:r>
              <a:rPr lang="en-US" sz="600" b="0" cap="none" spc="0" noProof="0" dirty="0" smtClean="0">
                <a:ln>
                  <a:noFill/>
                </a:ln>
                <a:solidFill>
                  <a:srgbClr val="005386"/>
                </a:solidFill>
                <a:effectLst/>
                <a:latin typeface="Arial Narrow" pitchFamily="34" charset="0"/>
                <a:cs typeface="Arial" pitchFamily="34" charset="0"/>
              </a:rPr>
              <a:t>Confidential</a:t>
            </a:r>
            <a:r>
              <a:rPr lang="en-US" sz="600" b="0" cap="none" spc="0" dirty="0" smtClean="0">
                <a:ln>
                  <a:noFill/>
                </a:ln>
                <a:solidFill>
                  <a:srgbClr val="005386"/>
                </a:solidFill>
                <a:effectLst/>
                <a:latin typeface="Arial Narrow" pitchFamily="34" charset="0"/>
                <a:cs typeface="Arial" pitchFamily="34" charset="0"/>
              </a:rPr>
              <a:t> Information | </a:t>
            </a:r>
            <a:fld id="{7932CEB9-7706-4840-A8AE-48D24CB336EF}" type="datetimeFigureOut">
              <a:rPr lang="en-US" sz="600" b="0" cap="none" spc="0" smtClean="0">
                <a:ln>
                  <a:noFill/>
                </a:ln>
                <a:solidFill>
                  <a:srgbClr val="005386"/>
                </a:solidFill>
                <a:effectLst/>
                <a:latin typeface="Arial Narrow" pitchFamily="34" charset="0"/>
                <a:cs typeface="Arial" pitchFamily="34" charset="0"/>
              </a:rPr>
              <a:pPr algn="ctr"/>
              <a:t>7/20/2016</a:t>
            </a:fld>
            <a:r>
              <a:rPr lang="en-US" sz="600" b="0" cap="none" spc="0" dirty="0" smtClean="0">
                <a:ln>
                  <a:noFill/>
                </a:ln>
                <a:solidFill>
                  <a:srgbClr val="005386"/>
                </a:solidFill>
                <a:effectLst/>
                <a:latin typeface="Arial Narrow" pitchFamily="34" charset="0"/>
                <a:cs typeface="Arial" pitchFamily="34" charset="0"/>
              </a:rPr>
              <a:t> | ref.: 3DS_Document_2015</a:t>
            </a:r>
            <a:endParaRPr lang="en-US" sz="600" b="0" cap="none" spc="0" dirty="0">
              <a:ln>
                <a:noFill/>
              </a:ln>
              <a:solidFill>
                <a:srgbClr val="005386"/>
              </a:solidFill>
              <a:effectLst/>
              <a:latin typeface="Arial Narrow" pitchFamily="34" charset="0"/>
              <a:cs typeface="Arial" pitchFamily="34" charset="0"/>
            </a:endParaRPr>
          </a:p>
        </p:txBody>
      </p:sp>
      <p:pic>
        <p:nvPicPr>
          <p:cNvPr id="9" name="Picture 8"/>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959820" y="4719511"/>
            <a:ext cx="2645445" cy="243820"/>
          </a:xfrm>
          <a:prstGeom prst="rect">
            <a:avLst/>
          </a:prstGeom>
        </p:spPr>
      </p:pic>
    </p:spTree>
    <p:extLst>
      <p:ext uri="{BB962C8B-B14F-4D97-AF65-F5344CB8AC3E}">
        <p14:creationId xmlns:p14="http://schemas.microsoft.com/office/powerpoint/2010/main" val="192110299"/>
      </p:ext>
    </p:extLst>
  </p:cSld>
  <p:clrMap bg1="lt1" tx1="dk1" bg2="lt2" tx2="dk2" accent1="accent1" accent2="accent2" accent3="accent3" accent4="accent4" accent5="accent5" accent6="accent6" hlink="hlink" folHlink="folHlink"/>
  <p:sldLayoutIdLst>
    <p:sldLayoutId id="2147483919" r:id="rId1"/>
    <p:sldLayoutId id="2147483920" r:id="rId2"/>
    <p:sldLayoutId id="2147483921" r:id="rId3"/>
    <p:sldLayoutId id="2147483922" r:id="rId4"/>
    <p:sldLayoutId id="2147483923" r:id="rId5"/>
    <p:sldLayoutId id="2147483924" r:id="rId6"/>
    <p:sldLayoutId id="2147483925" r:id="rId7"/>
    <p:sldLayoutId id="2147483926" r:id="rId8"/>
    <p:sldLayoutId id="2147483927" r:id="rId9"/>
    <p:sldLayoutId id="2147483928" r:id="rId10"/>
    <p:sldLayoutId id="2147483929" r:id="rId11"/>
  </p:sldLayoutIdLst>
  <p:txStyles>
    <p:titleStyle>
      <a:lvl1pPr algn="l" defTabSz="879152" rtl="0" eaLnBrk="1" latinLnBrk="0" hangingPunct="1">
        <a:spcBef>
          <a:spcPct val="0"/>
        </a:spcBef>
        <a:buNone/>
        <a:defRPr lang="en-US" sz="3200" b="0" i="0" kern="1200" spc="0" baseline="0" noProof="0" dirty="0">
          <a:solidFill>
            <a:schemeClr val="tx1"/>
          </a:solidFill>
          <a:effectLst/>
          <a:latin typeface="+mj-lt"/>
          <a:ea typeface="+mj-ea"/>
          <a:cs typeface="3ds Condensed"/>
        </a:defRPr>
      </a:lvl1pPr>
    </p:titleStyle>
    <p:bodyStyle>
      <a:lvl1pPr marL="228600" indent="-228600" algn="l" defTabSz="879152" rtl="0" eaLnBrk="1" latinLnBrk="0" hangingPunct="1">
        <a:lnSpc>
          <a:spcPct val="100000"/>
        </a:lnSpc>
        <a:spcBef>
          <a:spcPts val="800"/>
        </a:spcBef>
        <a:buClr>
          <a:schemeClr val="tx1"/>
        </a:buClr>
        <a:buSzPct val="80000"/>
        <a:buFont typeface="Wingdings 3" panose="05040102010807070707" pitchFamily="18" charset="2"/>
        <a:buChar char="u"/>
        <a:defRPr sz="2000" b="0" i="0" kern="900" spc="0">
          <a:solidFill>
            <a:schemeClr val="tx1"/>
          </a:solidFill>
          <a:latin typeface="+mn-lt"/>
          <a:ea typeface="+mn-ea"/>
          <a:cs typeface="3ds Light"/>
        </a:defRPr>
      </a:lvl1pPr>
      <a:lvl2pPr marL="400050" marR="0" indent="-176213" algn="l" defTabSz="879152" rtl="0" eaLnBrk="1" fontAlgn="auto" latinLnBrk="0" hangingPunct="1">
        <a:lnSpc>
          <a:spcPct val="100000"/>
        </a:lnSpc>
        <a:spcBef>
          <a:spcPts val="600"/>
        </a:spcBef>
        <a:spcAft>
          <a:spcPts val="0"/>
        </a:spcAft>
        <a:buClr>
          <a:schemeClr val="tx1"/>
        </a:buClr>
        <a:buSzPct val="75000"/>
        <a:buFont typeface="Wingdings 3" panose="05040102010807070707" pitchFamily="18" charset="2"/>
        <a:buChar char="w"/>
        <a:tabLst/>
        <a:defRPr sz="1800" b="0" i="0" kern="900" spc="0" baseline="0">
          <a:solidFill>
            <a:schemeClr val="tx1"/>
          </a:solidFill>
          <a:latin typeface="+mn-lt"/>
          <a:ea typeface="+mn-ea"/>
          <a:cs typeface="3ds Light"/>
        </a:defRPr>
      </a:lvl2pPr>
      <a:lvl3pPr marL="628650" marR="0" indent="-158750" algn="l" defTabSz="879152" rtl="0" eaLnBrk="1" fontAlgn="auto" latinLnBrk="0" hangingPunct="1">
        <a:lnSpc>
          <a:spcPct val="100000"/>
        </a:lnSpc>
        <a:spcBef>
          <a:spcPts val="400"/>
        </a:spcBef>
        <a:spcAft>
          <a:spcPts val="0"/>
        </a:spcAft>
        <a:buClr>
          <a:schemeClr val="tx1"/>
        </a:buClr>
        <a:buSzPct val="60000"/>
        <a:buFont typeface="Wingdings 3" panose="05040102010807070707" pitchFamily="18" charset="2"/>
        <a:buChar char="u"/>
        <a:tabLst/>
        <a:defRPr sz="1600" b="0" i="0" kern="900" spc="0">
          <a:solidFill>
            <a:schemeClr val="tx1"/>
          </a:solidFill>
          <a:latin typeface="+mn-lt"/>
          <a:ea typeface="+mn-ea"/>
          <a:cs typeface="3ds Light"/>
        </a:defRPr>
      </a:lvl3pPr>
      <a:lvl4pPr marL="857250" indent="-179388" algn="l" defTabSz="879152" rtl="0" eaLnBrk="1" latinLnBrk="0" hangingPunct="1">
        <a:lnSpc>
          <a:spcPct val="100000"/>
        </a:lnSpc>
        <a:spcBef>
          <a:spcPts val="400"/>
        </a:spcBef>
        <a:buClr>
          <a:schemeClr val="tx1"/>
        </a:buClr>
        <a:buSzPct val="60000"/>
        <a:buFont typeface="Wingdings 3" panose="05040102010807070707" pitchFamily="18" charset="2"/>
        <a:buChar char="w"/>
        <a:defRPr sz="1400" b="0" i="0" kern="900" spc="-70">
          <a:solidFill>
            <a:schemeClr val="tx1"/>
          </a:solidFill>
          <a:latin typeface="+mn-lt"/>
          <a:ea typeface="+mn-ea"/>
          <a:cs typeface="3ds Light"/>
        </a:defRPr>
      </a:lvl4pPr>
      <a:lvl5pPr marL="914400" indent="0" algn="l" defTabSz="1028700" rtl="0" eaLnBrk="1" latinLnBrk="0" hangingPunct="1">
        <a:lnSpc>
          <a:spcPct val="100000"/>
        </a:lnSpc>
        <a:spcBef>
          <a:spcPts val="300"/>
        </a:spcBef>
        <a:buFont typeface="Arial"/>
        <a:buNone/>
        <a:defRPr sz="1200" b="0" i="0" kern="1200" baseline="0">
          <a:solidFill>
            <a:schemeClr val="tx1"/>
          </a:solidFill>
          <a:latin typeface="+mn-lt"/>
          <a:ea typeface="+mn-ea"/>
          <a:cs typeface="3ds Light"/>
        </a:defRPr>
      </a:lvl5pPr>
      <a:lvl6pPr marL="2417668"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857243"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96819"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736395"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879152" rtl="0" eaLnBrk="1" latinLnBrk="0" hangingPunct="1">
        <a:defRPr sz="1700" kern="1200">
          <a:solidFill>
            <a:schemeClr val="tx1"/>
          </a:solidFill>
          <a:latin typeface="+mn-lt"/>
          <a:ea typeface="+mn-ea"/>
          <a:cs typeface="+mn-cs"/>
        </a:defRPr>
      </a:lvl1pPr>
      <a:lvl2pPr marL="439576" algn="l" defTabSz="879152" rtl="0" eaLnBrk="1" latinLnBrk="0" hangingPunct="1">
        <a:defRPr sz="1700" kern="1200">
          <a:solidFill>
            <a:schemeClr val="tx1"/>
          </a:solidFill>
          <a:latin typeface="+mn-lt"/>
          <a:ea typeface="+mn-ea"/>
          <a:cs typeface="+mn-cs"/>
        </a:defRPr>
      </a:lvl2pPr>
      <a:lvl3pPr marL="879152" algn="l" defTabSz="879152" rtl="0" eaLnBrk="1" latinLnBrk="0" hangingPunct="1">
        <a:defRPr sz="1700" kern="1200">
          <a:solidFill>
            <a:schemeClr val="tx1"/>
          </a:solidFill>
          <a:latin typeface="+mn-lt"/>
          <a:ea typeface="+mn-ea"/>
          <a:cs typeface="+mn-cs"/>
        </a:defRPr>
      </a:lvl3pPr>
      <a:lvl4pPr marL="1318728" algn="l" defTabSz="879152" rtl="0" eaLnBrk="1" latinLnBrk="0" hangingPunct="1">
        <a:defRPr sz="1700" kern="1200">
          <a:solidFill>
            <a:schemeClr val="tx1"/>
          </a:solidFill>
          <a:latin typeface="+mn-lt"/>
          <a:ea typeface="+mn-ea"/>
          <a:cs typeface="+mn-cs"/>
        </a:defRPr>
      </a:lvl4pPr>
      <a:lvl5pPr marL="1758303" algn="l" defTabSz="879152" rtl="0" eaLnBrk="1" latinLnBrk="0" hangingPunct="1">
        <a:defRPr sz="1700" kern="1200">
          <a:solidFill>
            <a:schemeClr val="tx1"/>
          </a:solidFill>
          <a:latin typeface="+mn-lt"/>
          <a:ea typeface="+mn-ea"/>
          <a:cs typeface="+mn-cs"/>
        </a:defRPr>
      </a:lvl5pPr>
      <a:lvl6pPr marL="2197879" algn="l" defTabSz="879152" rtl="0" eaLnBrk="1" latinLnBrk="0" hangingPunct="1">
        <a:defRPr sz="1700" kern="1200">
          <a:solidFill>
            <a:schemeClr val="tx1"/>
          </a:solidFill>
          <a:latin typeface="+mn-lt"/>
          <a:ea typeface="+mn-ea"/>
          <a:cs typeface="+mn-cs"/>
        </a:defRPr>
      </a:lvl6pPr>
      <a:lvl7pPr marL="2637455" algn="l" defTabSz="879152" rtl="0" eaLnBrk="1" latinLnBrk="0" hangingPunct="1">
        <a:defRPr sz="1700" kern="1200">
          <a:solidFill>
            <a:schemeClr val="tx1"/>
          </a:solidFill>
          <a:latin typeface="+mn-lt"/>
          <a:ea typeface="+mn-ea"/>
          <a:cs typeface="+mn-cs"/>
        </a:defRPr>
      </a:lvl7pPr>
      <a:lvl8pPr marL="3077031" algn="l" defTabSz="879152" rtl="0" eaLnBrk="1" latinLnBrk="0" hangingPunct="1">
        <a:defRPr sz="1700" kern="1200">
          <a:solidFill>
            <a:schemeClr val="tx1"/>
          </a:solidFill>
          <a:latin typeface="+mn-lt"/>
          <a:ea typeface="+mn-ea"/>
          <a:cs typeface="+mn-cs"/>
        </a:defRPr>
      </a:lvl8pPr>
      <a:lvl9pPr marL="3516607" algn="l" defTabSz="879152" rtl="0" eaLnBrk="1" latinLnBrk="0" hangingPunct="1">
        <a:defRPr sz="17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pos="2880">
          <p15:clr>
            <a:srgbClr val="F26B43"/>
          </p15:clr>
        </p15:guide>
        <p15:guide id="2" orient="horz" pos="1620">
          <p15:clr>
            <a:srgbClr val="F26B43"/>
          </p15:clr>
        </p15:guide>
        <p15:guide id="3" pos="453">
          <p15:clr>
            <a:srgbClr val="F26B43"/>
          </p15:clr>
        </p15:guide>
        <p15:guide id="4" pos="5451">
          <p15:clr>
            <a:srgbClr val="F26B43"/>
          </p15:clr>
        </p15:guide>
        <p15:guide id="5" orient="horz" pos="226">
          <p15:clr>
            <a:srgbClr val="F26B43"/>
          </p15:clr>
        </p15:guide>
        <p15:guide id="6" orient="horz" pos="2875">
          <p15:clr>
            <a:srgbClr val="F26B43"/>
          </p15:clr>
        </p15:guide>
      </p15:sldGuideLst>
    </p:ext>
  </p:extLst>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Rectangle 4"/>
          <p:cNvSpPr/>
          <p:nvPr/>
        </p:nvSpPr>
        <p:spPr>
          <a:xfrm>
            <a:off x="1347107" y="4563836"/>
            <a:ext cx="7796893" cy="579664"/>
          </a:xfrm>
          <a:prstGeom prst="rect">
            <a:avLst/>
          </a:prstGeom>
          <a:gradFill flip="none" rotWithShape="1">
            <a:gsLst>
              <a:gs pos="9000">
                <a:schemeClr val="bg1"/>
              </a:gs>
              <a:gs pos="60000">
                <a:schemeClr val="accent1"/>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NETVIBES_Logotype_RGB_Green.png"/>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88696" y="4713514"/>
            <a:ext cx="1021702" cy="228600"/>
          </a:xfrm>
          <a:prstGeom prst="rect">
            <a:avLst/>
          </a:prstGeom>
        </p:spPr>
      </p:pic>
      <p:sp>
        <p:nvSpPr>
          <p:cNvPr id="2" name="Espace réservé du titre 1"/>
          <p:cNvSpPr>
            <a:spLocks noGrp="1"/>
          </p:cNvSpPr>
          <p:nvPr>
            <p:ph type="title"/>
          </p:nvPr>
        </p:nvSpPr>
        <p:spPr>
          <a:xfrm>
            <a:off x="719572" y="361747"/>
            <a:ext cx="7920880" cy="374073"/>
          </a:xfrm>
          <a:prstGeom prst="rect">
            <a:avLst/>
          </a:prstGeom>
        </p:spPr>
        <p:txBody>
          <a:bodyPr vert="horz" lIns="87916" tIns="43957" rIns="87916" bIns="43957" rtlCol="0" anchor="ctr">
            <a:noAutofit/>
          </a:bodyPr>
          <a:lstStyle/>
          <a:p>
            <a:r>
              <a:rPr lang="en-US" noProof="0" dirty="0" smtClean="0"/>
              <a:t>Main Title</a:t>
            </a:r>
            <a:endParaRPr lang="en-US" noProof="0" dirty="0"/>
          </a:p>
        </p:txBody>
      </p:sp>
      <p:sp>
        <p:nvSpPr>
          <p:cNvPr id="3" name="Espace réservé du texte 2"/>
          <p:cNvSpPr>
            <a:spLocks noGrp="1"/>
          </p:cNvSpPr>
          <p:nvPr>
            <p:ph type="body" idx="1"/>
          </p:nvPr>
        </p:nvSpPr>
        <p:spPr>
          <a:xfrm>
            <a:off x="719138" y="1306871"/>
            <a:ext cx="7921314" cy="3257192"/>
          </a:xfrm>
          <a:prstGeom prst="rect">
            <a:avLst/>
          </a:prstGeom>
        </p:spPr>
        <p:txBody>
          <a:bodyPr vert="horz" lIns="87916" tIns="43957" rIns="87916" bIns="43957"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noProof="0" dirty="0" smtClean="0"/>
          </a:p>
        </p:txBody>
      </p:sp>
      <p:sp>
        <p:nvSpPr>
          <p:cNvPr id="18" name="Espace réservé du numéro de diapositive 5"/>
          <p:cNvSpPr txBox="1">
            <a:spLocks/>
          </p:cNvSpPr>
          <p:nvPr/>
        </p:nvSpPr>
        <p:spPr>
          <a:xfrm>
            <a:off x="0" y="4803998"/>
            <a:ext cx="395536" cy="360040"/>
          </a:xfrm>
          <a:prstGeom prst="rect">
            <a:avLst/>
          </a:prstGeom>
        </p:spPr>
        <p:txBody>
          <a:bodyPr lIns="87916" tIns="43957" rIns="87916" bIns="43957" anchor="ctr"/>
          <a:lstStyle>
            <a:lvl1pPr>
              <a:defRPr sz="1000">
                <a:latin typeface="Arial" pitchFamily="34" charset="0"/>
                <a:cs typeface="Arial" pitchFamily="34" charset="0"/>
              </a:defRPr>
            </a:lvl1pPr>
          </a:lstStyle>
          <a:p>
            <a:pPr marL="0" marR="0" lvl="0" indent="0" algn="ctr" defTabSz="879152" rtl="0" eaLnBrk="1" fontAlgn="auto" latinLnBrk="0" hangingPunct="1">
              <a:lnSpc>
                <a:spcPct val="100000"/>
              </a:lnSpc>
              <a:spcBef>
                <a:spcPts val="0"/>
              </a:spcBef>
              <a:spcAft>
                <a:spcPts val="0"/>
              </a:spcAft>
              <a:buClrTx/>
              <a:buSzTx/>
              <a:buFontTx/>
              <a:buNone/>
              <a:tabLst/>
              <a:defRPr/>
            </a:pPr>
            <a:fld id="{77E95206-EC0C-43EF-8E7D-2BA7BDFE308A}" type="slidenum">
              <a:rPr kumimoji="0" lang="en-US" sz="900" b="0" i="0" u="none" strike="noStrike" kern="1200" cap="none" spc="0" normalizeH="0" baseline="0" noProof="0" smtClean="0">
                <a:ln>
                  <a:noFill/>
                </a:ln>
                <a:solidFill>
                  <a:schemeClr val="tx1"/>
                </a:solidFill>
                <a:effectLst/>
                <a:uLnTx/>
                <a:uFillTx/>
                <a:latin typeface="Arial" pitchFamily="34" charset="0"/>
                <a:ea typeface="+mn-ea"/>
                <a:cs typeface="Arial" pitchFamily="34" charset="0"/>
              </a:rPr>
              <a:pPr marL="0" marR="0" lvl="0" indent="0" algn="ctr" defTabSz="879152"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chemeClr val="tx1"/>
              </a:solidFill>
              <a:effectLst/>
              <a:uLnTx/>
              <a:uFillTx/>
              <a:latin typeface="Arial" pitchFamily="34" charset="0"/>
              <a:ea typeface="+mn-ea"/>
              <a:cs typeface="Arial" pitchFamily="34" charset="0"/>
            </a:endParaRPr>
          </a:p>
        </p:txBody>
      </p:sp>
      <p:sp>
        <p:nvSpPr>
          <p:cNvPr id="6" name="TextBox 5"/>
          <p:cNvSpPr txBox="1"/>
          <p:nvPr/>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b="1" i="0" cap="none" spc="0" dirty="0" smtClean="0">
                <a:ln>
                  <a:noFill/>
                </a:ln>
                <a:solidFill>
                  <a:srgbClr val="84BD00"/>
                </a:solidFill>
                <a:effectLst/>
                <a:latin typeface="Arial Narrow" pitchFamily="34" charset="0"/>
                <a:cs typeface="Arial" pitchFamily="34" charset="0"/>
              </a:rPr>
              <a:t>3DS.COM/NETVIBES</a:t>
            </a:r>
            <a:r>
              <a:rPr lang="en-US" sz="600" b="1" i="0" cap="none" spc="0" dirty="0" smtClean="0">
                <a:ln>
                  <a:noFill/>
                </a:ln>
                <a:solidFill>
                  <a:srgbClr val="B78B20"/>
                </a:solidFill>
                <a:effectLst/>
                <a:latin typeface="Arial Narrow" pitchFamily="34" charset="0"/>
                <a:cs typeface="Arial" pitchFamily="34" charset="0"/>
              </a:rPr>
              <a:t> </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Dassault</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Systèmes</a:t>
            </a:r>
            <a:r>
              <a:rPr lang="en-US" sz="600" b="0" cap="none" spc="0" dirty="0" smtClean="0">
                <a:ln>
                  <a:noFill/>
                </a:ln>
                <a:solidFill>
                  <a:srgbClr val="005386"/>
                </a:solidFill>
                <a:effectLst/>
                <a:latin typeface="Arial Narrow" pitchFamily="34" charset="0"/>
                <a:cs typeface="Arial" pitchFamily="34" charset="0"/>
              </a:rPr>
              <a:t> | </a:t>
            </a:r>
            <a:r>
              <a:rPr lang="en-US" sz="600" b="0" cap="none" spc="0" noProof="0" dirty="0" smtClean="0">
                <a:ln>
                  <a:noFill/>
                </a:ln>
                <a:solidFill>
                  <a:srgbClr val="005386"/>
                </a:solidFill>
                <a:effectLst/>
                <a:latin typeface="Arial Narrow" pitchFamily="34" charset="0"/>
                <a:cs typeface="Arial" pitchFamily="34" charset="0"/>
              </a:rPr>
              <a:t>Confidential</a:t>
            </a:r>
            <a:r>
              <a:rPr lang="en-US" sz="600" b="0" cap="none" spc="0" dirty="0" smtClean="0">
                <a:ln>
                  <a:noFill/>
                </a:ln>
                <a:solidFill>
                  <a:srgbClr val="005386"/>
                </a:solidFill>
                <a:effectLst/>
                <a:latin typeface="Arial Narrow" pitchFamily="34" charset="0"/>
                <a:cs typeface="Arial" pitchFamily="34" charset="0"/>
              </a:rPr>
              <a:t> Information | </a:t>
            </a:r>
            <a:fld id="{7932CEB9-7706-4840-A8AE-48D24CB336EF}" type="datetimeFigureOut">
              <a:rPr lang="en-US" sz="600" b="0" cap="none" spc="0" smtClean="0">
                <a:ln>
                  <a:noFill/>
                </a:ln>
                <a:solidFill>
                  <a:srgbClr val="005386"/>
                </a:solidFill>
                <a:effectLst/>
                <a:latin typeface="Arial Narrow" pitchFamily="34" charset="0"/>
                <a:cs typeface="Arial" pitchFamily="34" charset="0"/>
              </a:rPr>
              <a:pPr algn="ctr"/>
              <a:t>7/20/2016</a:t>
            </a:fld>
            <a:r>
              <a:rPr lang="en-US" sz="600" b="0" cap="none" spc="0" dirty="0" smtClean="0">
                <a:ln>
                  <a:noFill/>
                </a:ln>
                <a:solidFill>
                  <a:srgbClr val="005386"/>
                </a:solidFill>
                <a:effectLst/>
                <a:latin typeface="Arial Narrow" pitchFamily="34" charset="0"/>
                <a:cs typeface="Arial" pitchFamily="34" charset="0"/>
              </a:rPr>
              <a:t> | ref.: 3DS_Document_2015</a:t>
            </a:r>
            <a:endParaRPr lang="en-US" sz="600" b="0" cap="none" spc="0" dirty="0">
              <a:ln>
                <a:noFill/>
              </a:ln>
              <a:solidFill>
                <a:srgbClr val="005386"/>
              </a:solidFill>
              <a:effectLst/>
              <a:latin typeface="Arial Narrow" pitchFamily="34" charset="0"/>
              <a:cs typeface="Arial" pitchFamily="34" charset="0"/>
            </a:endParaRPr>
          </a:p>
        </p:txBody>
      </p:sp>
      <p:pic>
        <p:nvPicPr>
          <p:cNvPr id="9" name="Picture 8"/>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959820" y="4719511"/>
            <a:ext cx="2645445" cy="243820"/>
          </a:xfrm>
          <a:prstGeom prst="rect">
            <a:avLst/>
          </a:prstGeom>
        </p:spPr>
      </p:pic>
    </p:spTree>
    <p:extLst>
      <p:ext uri="{BB962C8B-B14F-4D97-AF65-F5344CB8AC3E}">
        <p14:creationId xmlns:p14="http://schemas.microsoft.com/office/powerpoint/2010/main" val="167273659"/>
      </p:ext>
    </p:extLst>
  </p:cSld>
  <p:clrMap bg1="lt1" tx1="dk1" bg2="lt2" tx2="dk2" accent1="accent1" accent2="accent2" accent3="accent3" accent4="accent4" accent5="accent5" accent6="accent6" hlink="hlink" folHlink="folHlink"/>
  <p:sldLayoutIdLst>
    <p:sldLayoutId id="2147483931" r:id="rId1"/>
    <p:sldLayoutId id="2147483932" r:id="rId2"/>
    <p:sldLayoutId id="2147483933" r:id="rId3"/>
    <p:sldLayoutId id="2147483934" r:id="rId4"/>
    <p:sldLayoutId id="2147483935" r:id="rId5"/>
    <p:sldLayoutId id="2147483936" r:id="rId6"/>
    <p:sldLayoutId id="2147483937" r:id="rId7"/>
    <p:sldLayoutId id="2147483938" r:id="rId8"/>
    <p:sldLayoutId id="2147483939" r:id="rId9"/>
    <p:sldLayoutId id="2147483940" r:id="rId10"/>
    <p:sldLayoutId id="2147483941" r:id="rId11"/>
  </p:sldLayoutIdLst>
  <p:txStyles>
    <p:titleStyle>
      <a:lvl1pPr algn="l" defTabSz="879152" rtl="0" eaLnBrk="1" latinLnBrk="0" hangingPunct="1">
        <a:spcBef>
          <a:spcPct val="0"/>
        </a:spcBef>
        <a:buNone/>
        <a:defRPr lang="en-US" sz="3200" b="0" i="0" kern="1200" spc="0" baseline="0" noProof="0" dirty="0">
          <a:solidFill>
            <a:schemeClr val="tx1"/>
          </a:solidFill>
          <a:effectLst/>
          <a:latin typeface="+mj-lt"/>
          <a:ea typeface="+mj-ea"/>
          <a:cs typeface="3ds Condensed"/>
        </a:defRPr>
      </a:lvl1pPr>
    </p:titleStyle>
    <p:bodyStyle>
      <a:lvl1pPr marL="228600" indent="-228600" algn="l" defTabSz="879152" rtl="0" eaLnBrk="1" latinLnBrk="0" hangingPunct="1">
        <a:lnSpc>
          <a:spcPct val="100000"/>
        </a:lnSpc>
        <a:spcBef>
          <a:spcPts val="800"/>
        </a:spcBef>
        <a:buClr>
          <a:schemeClr val="tx1"/>
        </a:buClr>
        <a:buSzPct val="80000"/>
        <a:buFont typeface="Wingdings 3" panose="05040102010807070707" pitchFamily="18" charset="2"/>
        <a:buChar char="u"/>
        <a:defRPr sz="2000" b="0" i="0" kern="900" spc="0">
          <a:solidFill>
            <a:schemeClr val="tx1"/>
          </a:solidFill>
          <a:latin typeface="+mn-lt"/>
          <a:ea typeface="+mn-ea"/>
          <a:cs typeface="3ds Light"/>
        </a:defRPr>
      </a:lvl1pPr>
      <a:lvl2pPr marL="400050" marR="0" indent="-176213" algn="l" defTabSz="879152" rtl="0" eaLnBrk="1" fontAlgn="auto" latinLnBrk="0" hangingPunct="1">
        <a:lnSpc>
          <a:spcPct val="100000"/>
        </a:lnSpc>
        <a:spcBef>
          <a:spcPts val="600"/>
        </a:spcBef>
        <a:spcAft>
          <a:spcPts val="0"/>
        </a:spcAft>
        <a:buClr>
          <a:schemeClr val="tx1"/>
        </a:buClr>
        <a:buSzPct val="75000"/>
        <a:buFont typeface="Wingdings 3" panose="05040102010807070707" pitchFamily="18" charset="2"/>
        <a:buChar char="w"/>
        <a:tabLst/>
        <a:defRPr sz="1800" b="0" i="0" kern="900" spc="0" baseline="0">
          <a:solidFill>
            <a:schemeClr val="tx1"/>
          </a:solidFill>
          <a:latin typeface="+mn-lt"/>
          <a:ea typeface="+mn-ea"/>
          <a:cs typeface="3ds Light"/>
        </a:defRPr>
      </a:lvl2pPr>
      <a:lvl3pPr marL="628650" marR="0" indent="-158750" algn="l" defTabSz="879152" rtl="0" eaLnBrk="1" fontAlgn="auto" latinLnBrk="0" hangingPunct="1">
        <a:lnSpc>
          <a:spcPct val="100000"/>
        </a:lnSpc>
        <a:spcBef>
          <a:spcPts val="400"/>
        </a:spcBef>
        <a:spcAft>
          <a:spcPts val="0"/>
        </a:spcAft>
        <a:buClr>
          <a:schemeClr val="tx1"/>
        </a:buClr>
        <a:buSzPct val="60000"/>
        <a:buFont typeface="Wingdings 3" panose="05040102010807070707" pitchFamily="18" charset="2"/>
        <a:buChar char="u"/>
        <a:tabLst/>
        <a:defRPr sz="1600" b="0" i="0" kern="900" spc="0">
          <a:solidFill>
            <a:schemeClr val="tx1"/>
          </a:solidFill>
          <a:latin typeface="+mn-lt"/>
          <a:ea typeface="+mn-ea"/>
          <a:cs typeface="3ds Light"/>
        </a:defRPr>
      </a:lvl3pPr>
      <a:lvl4pPr marL="857250" indent="-179388" algn="l" defTabSz="879152" rtl="0" eaLnBrk="1" latinLnBrk="0" hangingPunct="1">
        <a:lnSpc>
          <a:spcPct val="100000"/>
        </a:lnSpc>
        <a:spcBef>
          <a:spcPts val="400"/>
        </a:spcBef>
        <a:buClr>
          <a:schemeClr val="tx1"/>
        </a:buClr>
        <a:buSzPct val="60000"/>
        <a:buFont typeface="Wingdings 3" panose="05040102010807070707" pitchFamily="18" charset="2"/>
        <a:buChar char="w"/>
        <a:defRPr sz="1400" b="0" i="0" kern="900" spc="-70">
          <a:solidFill>
            <a:schemeClr val="tx1"/>
          </a:solidFill>
          <a:latin typeface="+mn-lt"/>
          <a:ea typeface="+mn-ea"/>
          <a:cs typeface="3ds Light"/>
        </a:defRPr>
      </a:lvl4pPr>
      <a:lvl5pPr marL="914400" indent="0" algn="l" defTabSz="1028700" rtl="0" eaLnBrk="1" latinLnBrk="0" hangingPunct="1">
        <a:lnSpc>
          <a:spcPct val="100000"/>
        </a:lnSpc>
        <a:spcBef>
          <a:spcPts val="300"/>
        </a:spcBef>
        <a:buFont typeface="Arial"/>
        <a:buNone/>
        <a:defRPr sz="1200" b="0" i="0" kern="1200" baseline="0">
          <a:solidFill>
            <a:schemeClr val="tx1"/>
          </a:solidFill>
          <a:latin typeface="+mn-lt"/>
          <a:ea typeface="+mn-ea"/>
          <a:cs typeface="3ds Light"/>
        </a:defRPr>
      </a:lvl5pPr>
      <a:lvl6pPr marL="2417668"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857243"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96819"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736395"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879152" rtl="0" eaLnBrk="1" latinLnBrk="0" hangingPunct="1">
        <a:defRPr sz="1700" kern="1200">
          <a:solidFill>
            <a:schemeClr val="tx1"/>
          </a:solidFill>
          <a:latin typeface="+mn-lt"/>
          <a:ea typeface="+mn-ea"/>
          <a:cs typeface="+mn-cs"/>
        </a:defRPr>
      </a:lvl1pPr>
      <a:lvl2pPr marL="439576" algn="l" defTabSz="879152" rtl="0" eaLnBrk="1" latinLnBrk="0" hangingPunct="1">
        <a:defRPr sz="1700" kern="1200">
          <a:solidFill>
            <a:schemeClr val="tx1"/>
          </a:solidFill>
          <a:latin typeface="+mn-lt"/>
          <a:ea typeface="+mn-ea"/>
          <a:cs typeface="+mn-cs"/>
        </a:defRPr>
      </a:lvl2pPr>
      <a:lvl3pPr marL="879152" algn="l" defTabSz="879152" rtl="0" eaLnBrk="1" latinLnBrk="0" hangingPunct="1">
        <a:defRPr sz="1700" kern="1200">
          <a:solidFill>
            <a:schemeClr val="tx1"/>
          </a:solidFill>
          <a:latin typeface="+mn-lt"/>
          <a:ea typeface="+mn-ea"/>
          <a:cs typeface="+mn-cs"/>
        </a:defRPr>
      </a:lvl3pPr>
      <a:lvl4pPr marL="1318728" algn="l" defTabSz="879152" rtl="0" eaLnBrk="1" latinLnBrk="0" hangingPunct="1">
        <a:defRPr sz="1700" kern="1200">
          <a:solidFill>
            <a:schemeClr val="tx1"/>
          </a:solidFill>
          <a:latin typeface="+mn-lt"/>
          <a:ea typeface="+mn-ea"/>
          <a:cs typeface="+mn-cs"/>
        </a:defRPr>
      </a:lvl4pPr>
      <a:lvl5pPr marL="1758303" algn="l" defTabSz="879152" rtl="0" eaLnBrk="1" latinLnBrk="0" hangingPunct="1">
        <a:defRPr sz="1700" kern="1200">
          <a:solidFill>
            <a:schemeClr val="tx1"/>
          </a:solidFill>
          <a:latin typeface="+mn-lt"/>
          <a:ea typeface="+mn-ea"/>
          <a:cs typeface="+mn-cs"/>
        </a:defRPr>
      </a:lvl5pPr>
      <a:lvl6pPr marL="2197879" algn="l" defTabSz="879152" rtl="0" eaLnBrk="1" latinLnBrk="0" hangingPunct="1">
        <a:defRPr sz="1700" kern="1200">
          <a:solidFill>
            <a:schemeClr val="tx1"/>
          </a:solidFill>
          <a:latin typeface="+mn-lt"/>
          <a:ea typeface="+mn-ea"/>
          <a:cs typeface="+mn-cs"/>
        </a:defRPr>
      </a:lvl6pPr>
      <a:lvl7pPr marL="2637455" algn="l" defTabSz="879152" rtl="0" eaLnBrk="1" latinLnBrk="0" hangingPunct="1">
        <a:defRPr sz="1700" kern="1200">
          <a:solidFill>
            <a:schemeClr val="tx1"/>
          </a:solidFill>
          <a:latin typeface="+mn-lt"/>
          <a:ea typeface="+mn-ea"/>
          <a:cs typeface="+mn-cs"/>
        </a:defRPr>
      </a:lvl7pPr>
      <a:lvl8pPr marL="3077031" algn="l" defTabSz="879152" rtl="0" eaLnBrk="1" latinLnBrk="0" hangingPunct="1">
        <a:defRPr sz="1700" kern="1200">
          <a:solidFill>
            <a:schemeClr val="tx1"/>
          </a:solidFill>
          <a:latin typeface="+mn-lt"/>
          <a:ea typeface="+mn-ea"/>
          <a:cs typeface="+mn-cs"/>
        </a:defRPr>
      </a:lvl8pPr>
      <a:lvl9pPr marL="3516607" algn="l" defTabSz="879152" rtl="0" eaLnBrk="1" latinLnBrk="0" hangingPunct="1">
        <a:defRPr sz="17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pos="2880">
          <p15:clr>
            <a:srgbClr val="F26B43"/>
          </p15:clr>
        </p15:guide>
        <p15:guide id="2" orient="horz" pos="1620">
          <p15:clr>
            <a:srgbClr val="F26B43"/>
          </p15:clr>
        </p15:guide>
        <p15:guide id="3" pos="453">
          <p15:clr>
            <a:srgbClr val="F26B43"/>
          </p15:clr>
        </p15:guide>
        <p15:guide id="4" pos="5451">
          <p15:clr>
            <a:srgbClr val="F26B43"/>
          </p15:clr>
        </p15:guide>
        <p15:guide id="5" orient="horz" pos="226">
          <p15:clr>
            <a:srgbClr val="F26B43"/>
          </p15:clr>
        </p15:guide>
        <p15:guide id="6" orient="horz" pos="2875">
          <p15:clr>
            <a:srgbClr val="F26B43"/>
          </p15:clr>
        </p15:guide>
      </p15:sldGuideLst>
    </p:ext>
  </p:extLst>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Rectangle 4"/>
          <p:cNvSpPr/>
          <p:nvPr/>
        </p:nvSpPr>
        <p:spPr>
          <a:xfrm>
            <a:off x="1347107" y="4563836"/>
            <a:ext cx="7796893" cy="579664"/>
          </a:xfrm>
          <a:prstGeom prst="rect">
            <a:avLst/>
          </a:prstGeom>
          <a:gradFill flip="none" rotWithShape="1">
            <a:gsLst>
              <a:gs pos="9000">
                <a:schemeClr val="bg1"/>
              </a:gs>
              <a:gs pos="60000">
                <a:schemeClr val="accent1"/>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Espace réservé du titre 1"/>
          <p:cNvSpPr>
            <a:spLocks noGrp="1"/>
          </p:cNvSpPr>
          <p:nvPr>
            <p:ph type="title"/>
          </p:nvPr>
        </p:nvSpPr>
        <p:spPr>
          <a:xfrm>
            <a:off x="719572" y="361747"/>
            <a:ext cx="7920880" cy="374073"/>
          </a:xfrm>
          <a:prstGeom prst="rect">
            <a:avLst/>
          </a:prstGeom>
        </p:spPr>
        <p:txBody>
          <a:bodyPr vert="horz" lIns="87916" tIns="43957" rIns="87916" bIns="43957" rtlCol="0" anchor="ctr">
            <a:noAutofit/>
          </a:bodyPr>
          <a:lstStyle/>
          <a:p>
            <a:r>
              <a:rPr lang="en-US" noProof="0" dirty="0" smtClean="0"/>
              <a:t>Main Title</a:t>
            </a:r>
            <a:endParaRPr lang="en-US" noProof="0" dirty="0"/>
          </a:p>
        </p:txBody>
      </p:sp>
      <p:sp>
        <p:nvSpPr>
          <p:cNvPr id="3" name="Espace réservé du texte 2"/>
          <p:cNvSpPr>
            <a:spLocks noGrp="1"/>
          </p:cNvSpPr>
          <p:nvPr>
            <p:ph type="body" idx="1"/>
          </p:nvPr>
        </p:nvSpPr>
        <p:spPr>
          <a:xfrm>
            <a:off x="719138" y="1306871"/>
            <a:ext cx="7921314" cy="3257192"/>
          </a:xfrm>
          <a:prstGeom prst="rect">
            <a:avLst/>
          </a:prstGeom>
        </p:spPr>
        <p:txBody>
          <a:bodyPr vert="horz" lIns="87916" tIns="43957" rIns="87916" bIns="43957"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noProof="0" dirty="0" smtClean="0"/>
          </a:p>
        </p:txBody>
      </p:sp>
      <p:sp>
        <p:nvSpPr>
          <p:cNvPr id="18" name="Espace réservé du numéro de diapositive 5"/>
          <p:cNvSpPr txBox="1">
            <a:spLocks/>
          </p:cNvSpPr>
          <p:nvPr/>
        </p:nvSpPr>
        <p:spPr>
          <a:xfrm>
            <a:off x="0" y="4803998"/>
            <a:ext cx="395536" cy="360040"/>
          </a:xfrm>
          <a:prstGeom prst="rect">
            <a:avLst/>
          </a:prstGeom>
        </p:spPr>
        <p:txBody>
          <a:bodyPr lIns="87916" tIns="43957" rIns="87916" bIns="43957" anchor="ctr"/>
          <a:lstStyle>
            <a:lvl1pPr>
              <a:defRPr sz="1000">
                <a:latin typeface="Arial" pitchFamily="34" charset="0"/>
                <a:cs typeface="Arial" pitchFamily="34" charset="0"/>
              </a:defRPr>
            </a:lvl1pPr>
          </a:lstStyle>
          <a:p>
            <a:pPr marL="0" marR="0" lvl="0" indent="0" algn="ctr" defTabSz="879152" rtl="0" eaLnBrk="1" fontAlgn="auto" latinLnBrk="0" hangingPunct="1">
              <a:lnSpc>
                <a:spcPct val="100000"/>
              </a:lnSpc>
              <a:spcBef>
                <a:spcPts val="0"/>
              </a:spcBef>
              <a:spcAft>
                <a:spcPts val="0"/>
              </a:spcAft>
              <a:buClrTx/>
              <a:buSzTx/>
              <a:buFontTx/>
              <a:buNone/>
              <a:tabLst/>
              <a:defRPr/>
            </a:pPr>
            <a:fld id="{77E95206-EC0C-43EF-8E7D-2BA7BDFE308A}" type="slidenum">
              <a:rPr kumimoji="0" lang="en-US" sz="900" b="0" i="0" u="none" strike="noStrike" kern="1200" cap="none" spc="0" normalizeH="0" baseline="0" noProof="0" smtClean="0">
                <a:ln>
                  <a:noFill/>
                </a:ln>
                <a:solidFill>
                  <a:schemeClr val="tx1"/>
                </a:solidFill>
                <a:effectLst/>
                <a:uLnTx/>
                <a:uFillTx/>
                <a:latin typeface="Arial" pitchFamily="34" charset="0"/>
                <a:ea typeface="+mn-ea"/>
                <a:cs typeface="Arial" pitchFamily="34" charset="0"/>
              </a:rPr>
              <a:pPr marL="0" marR="0" lvl="0" indent="0" algn="ctr" defTabSz="879152"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chemeClr val="tx1"/>
              </a:solidFill>
              <a:effectLst/>
              <a:uLnTx/>
              <a:uFillTx/>
              <a:latin typeface="Arial" pitchFamily="34" charset="0"/>
              <a:ea typeface="+mn-ea"/>
              <a:cs typeface="Arial" pitchFamily="34" charset="0"/>
            </a:endParaRPr>
          </a:p>
        </p:txBody>
      </p:sp>
      <p:sp>
        <p:nvSpPr>
          <p:cNvPr id="6" name="TextBox 5"/>
          <p:cNvSpPr txBox="1"/>
          <p:nvPr/>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b="1" i="0" cap="none" spc="0" dirty="0" smtClean="0">
                <a:ln>
                  <a:noFill/>
                </a:ln>
                <a:solidFill>
                  <a:srgbClr val="000000"/>
                </a:solidFill>
                <a:effectLst/>
                <a:latin typeface="Arial Narrow" pitchFamily="34" charset="0"/>
                <a:cs typeface="Arial" pitchFamily="34" charset="0"/>
              </a:rPr>
              <a:t>3DS.COM/3DEXCITE </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Dassault</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Systèmes</a:t>
            </a:r>
            <a:r>
              <a:rPr lang="en-US" sz="600" b="0" cap="none" spc="0" dirty="0" smtClean="0">
                <a:ln>
                  <a:noFill/>
                </a:ln>
                <a:solidFill>
                  <a:srgbClr val="005386"/>
                </a:solidFill>
                <a:effectLst/>
                <a:latin typeface="Arial Narrow" pitchFamily="34" charset="0"/>
                <a:cs typeface="Arial" pitchFamily="34" charset="0"/>
              </a:rPr>
              <a:t> | </a:t>
            </a:r>
            <a:r>
              <a:rPr lang="en-US" sz="600" b="0" cap="none" spc="0" noProof="0" dirty="0" smtClean="0">
                <a:ln>
                  <a:noFill/>
                </a:ln>
                <a:solidFill>
                  <a:srgbClr val="005386"/>
                </a:solidFill>
                <a:effectLst/>
                <a:latin typeface="Arial Narrow" pitchFamily="34" charset="0"/>
                <a:cs typeface="Arial" pitchFamily="34" charset="0"/>
              </a:rPr>
              <a:t>Confidential</a:t>
            </a:r>
            <a:r>
              <a:rPr lang="en-US" sz="600" b="0" cap="none" spc="0" dirty="0" smtClean="0">
                <a:ln>
                  <a:noFill/>
                </a:ln>
                <a:solidFill>
                  <a:srgbClr val="005386"/>
                </a:solidFill>
                <a:effectLst/>
                <a:latin typeface="Arial Narrow" pitchFamily="34" charset="0"/>
                <a:cs typeface="Arial" pitchFamily="34" charset="0"/>
              </a:rPr>
              <a:t> Information | </a:t>
            </a:r>
            <a:fld id="{7932CEB9-7706-4840-A8AE-48D24CB336EF}" type="datetimeFigureOut">
              <a:rPr lang="en-US" sz="600" b="0" cap="none" spc="0" smtClean="0">
                <a:ln>
                  <a:noFill/>
                </a:ln>
                <a:solidFill>
                  <a:srgbClr val="005386"/>
                </a:solidFill>
                <a:effectLst/>
                <a:latin typeface="Arial Narrow" pitchFamily="34" charset="0"/>
                <a:cs typeface="Arial" pitchFamily="34" charset="0"/>
              </a:rPr>
              <a:pPr algn="ctr"/>
              <a:t>7/20/2016</a:t>
            </a:fld>
            <a:r>
              <a:rPr lang="en-US" sz="600" b="0" cap="none" spc="0" dirty="0" smtClean="0">
                <a:ln>
                  <a:noFill/>
                </a:ln>
                <a:solidFill>
                  <a:srgbClr val="005386"/>
                </a:solidFill>
                <a:effectLst/>
                <a:latin typeface="Arial Narrow" pitchFamily="34" charset="0"/>
                <a:cs typeface="Arial" pitchFamily="34" charset="0"/>
              </a:rPr>
              <a:t> | ref.: 3DS_Document_2015</a:t>
            </a:r>
            <a:endParaRPr lang="en-US" sz="600" b="0" cap="none" spc="0" dirty="0">
              <a:ln>
                <a:noFill/>
              </a:ln>
              <a:solidFill>
                <a:srgbClr val="005386"/>
              </a:solidFill>
              <a:effectLst/>
              <a:latin typeface="Arial Narrow" pitchFamily="34" charset="0"/>
              <a:cs typeface="Arial" pitchFamily="34" charset="0"/>
            </a:endParaRPr>
          </a:p>
        </p:txBody>
      </p:sp>
      <p:pic>
        <p:nvPicPr>
          <p:cNvPr id="9" name="Picture 8"/>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959820" y="4719511"/>
            <a:ext cx="2645445" cy="243820"/>
          </a:xfrm>
          <a:prstGeom prst="rect">
            <a:avLst/>
          </a:prstGeom>
        </p:spPr>
      </p:pic>
      <p:pic>
        <p:nvPicPr>
          <p:cNvPr id="12" name="Picture 11" descr="3DS_2014_3DExcite_black_RGB.png"/>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94720" y="4708181"/>
            <a:ext cx="1088547" cy="230711"/>
          </a:xfrm>
          <a:prstGeom prst="rect">
            <a:avLst/>
          </a:prstGeom>
        </p:spPr>
      </p:pic>
    </p:spTree>
    <p:extLst>
      <p:ext uri="{BB962C8B-B14F-4D97-AF65-F5344CB8AC3E}">
        <p14:creationId xmlns:p14="http://schemas.microsoft.com/office/powerpoint/2010/main" val="168170975"/>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 id="2147483950" r:id="rId8"/>
    <p:sldLayoutId id="2147483951" r:id="rId9"/>
    <p:sldLayoutId id="2147483952" r:id="rId10"/>
    <p:sldLayoutId id="2147483953" r:id="rId11"/>
  </p:sldLayoutIdLst>
  <p:txStyles>
    <p:titleStyle>
      <a:lvl1pPr algn="l" defTabSz="879152" rtl="0" eaLnBrk="1" latinLnBrk="0" hangingPunct="1">
        <a:spcBef>
          <a:spcPct val="0"/>
        </a:spcBef>
        <a:buNone/>
        <a:defRPr lang="en-US" sz="3200" b="0" i="0" kern="1200" spc="0" baseline="0" noProof="0" dirty="0">
          <a:solidFill>
            <a:schemeClr val="tx1"/>
          </a:solidFill>
          <a:effectLst/>
          <a:latin typeface="+mj-lt"/>
          <a:ea typeface="+mj-ea"/>
          <a:cs typeface="3ds Condensed"/>
        </a:defRPr>
      </a:lvl1pPr>
    </p:titleStyle>
    <p:bodyStyle>
      <a:lvl1pPr marL="228600" indent="-228600" algn="l" defTabSz="879152" rtl="0" eaLnBrk="1" latinLnBrk="0" hangingPunct="1">
        <a:lnSpc>
          <a:spcPct val="100000"/>
        </a:lnSpc>
        <a:spcBef>
          <a:spcPts val="800"/>
        </a:spcBef>
        <a:buClr>
          <a:schemeClr val="tx1"/>
        </a:buClr>
        <a:buSzPct val="80000"/>
        <a:buFont typeface="Wingdings 3" panose="05040102010807070707" pitchFamily="18" charset="2"/>
        <a:buChar char="u"/>
        <a:defRPr sz="2000" b="0" i="0" kern="900" spc="0">
          <a:solidFill>
            <a:schemeClr val="tx1"/>
          </a:solidFill>
          <a:latin typeface="+mn-lt"/>
          <a:ea typeface="+mn-ea"/>
          <a:cs typeface="3ds Light"/>
        </a:defRPr>
      </a:lvl1pPr>
      <a:lvl2pPr marL="400050" marR="0" indent="-176213" algn="l" defTabSz="879152" rtl="0" eaLnBrk="1" fontAlgn="auto" latinLnBrk="0" hangingPunct="1">
        <a:lnSpc>
          <a:spcPct val="100000"/>
        </a:lnSpc>
        <a:spcBef>
          <a:spcPts val="600"/>
        </a:spcBef>
        <a:spcAft>
          <a:spcPts val="0"/>
        </a:spcAft>
        <a:buClr>
          <a:schemeClr val="tx1"/>
        </a:buClr>
        <a:buSzPct val="75000"/>
        <a:buFont typeface="Wingdings 3" panose="05040102010807070707" pitchFamily="18" charset="2"/>
        <a:buChar char="w"/>
        <a:tabLst/>
        <a:defRPr sz="1800" b="0" i="0" kern="900" spc="0" baseline="0">
          <a:solidFill>
            <a:schemeClr val="tx1"/>
          </a:solidFill>
          <a:latin typeface="+mn-lt"/>
          <a:ea typeface="+mn-ea"/>
          <a:cs typeface="3ds Light"/>
        </a:defRPr>
      </a:lvl2pPr>
      <a:lvl3pPr marL="628650" marR="0" indent="-158750" algn="l" defTabSz="879152" rtl="0" eaLnBrk="1" fontAlgn="auto" latinLnBrk="0" hangingPunct="1">
        <a:lnSpc>
          <a:spcPct val="100000"/>
        </a:lnSpc>
        <a:spcBef>
          <a:spcPts val="400"/>
        </a:spcBef>
        <a:spcAft>
          <a:spcPts val="0"/>
        </a:spcAft>
        <a:buClr>
          <a:schemeClr val="tx1"/>
        </a:buClr>
        <a:buSzPct val="60000"/>
        <a:buFont typeface="Wingdings 3" panose="05040102010807070707" pitchFamily="18" charset="2"/>
        <a:buChar char="u"/>
        <a:tabLst/>
        <a:defRPr sz="1600" b="0" i="0" kern="900" spc="0">
          <a:solidFill>
            <a:schemeClr val="tx1"/>
          </a:solidFill>
          <a:latin typeface="+mn-lt"/>
          <a:ea typeface="+mn-ea"/>
          <a:cs typeface="3ds Light"/>
        </a:defRPr>
      </a:lvl3pPr>
      <a:lvl4pPr marL="857250" indent="-179388" algn="l" defTabSz="879152" rtl="0" eaLnBrk="1" latinLnBrk="0" hangingPunct="1">
        <a:lnSpc>
          <a:spcPct val="100000"/>
        </a:lnSpc>
        <a:spcBef>
          <a:spcPts val="400"/>
        </a:spcBef>
        <a:buClr>
          <a:schemeClr val="tx1"/>
        </a:buClr>
        <a:buSzPct val="60000"/>
        <a:buFont typeface="Wingdings 3" panose="05040102010807070707" pitchFamily="18" charset="2"/>
        <a:buChar char="w"/>
        <a:defRPr sz="1400" b="0" i="0" kern="900" spc="-70">
          <a:solidFill>
            <a:schemeClr val="tx1"/>
          </a:solidFill>
          <a:latin typeface="+mn-lt"/>
          <a:ea typeface="+mn-ea"/>
          <a:cs typeface="3ds Light"/>
        </a:defRPr>
      </a:lvl4pPr>
      <a:lvl5pPr marL="914400" indent="0" algn="l" defTabSz="1028700" rtl="0" eaLnBrk="1" latinLnBrk="0" hangingPunct="1">
        <a:lnSpc>
          <a:spcPct val="100000"/>
        </a:lnSpc>
        <a:spcBef>
          <a:spcPts val="300"/>
        </a:spcBef>
        <a:buFont typeface="Arial"/>
        <a:buNone/>
        <a:defRPr sz="1200" b="0" i="0" kern="1200" baseline="0">
          <a:solidFill>
            <a:schemeClr val="tx1"/>
          </a:solidFill>
          <a:latin typeface="+mn-lt"/>
          <a:ea typeface="+mn-ea"/>
          <a:cs typeface="3ds Light"/>
        </a:defRPr>
      </a:lvl5pPr>
      <a:lvl6pPr marL="2417668"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857243"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96819"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736395"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879152" rtl="0" eaLnBrk="1" latinLnBrk="0" hangingPunct="1">
        <a:defRPr sz="1700" kern="1200">
          <a:solidFill>
            <a:schemeClr val="tx1"/>
          </a:solidFill>
          <a:latin typeface="+mn-lt"/>
          <a:ea typeface="+mn-ea"/>
          <a:cs typeface="+mn-cs"/>
        </a:defRPr>
      </a:lvl1pPr>
      <a:lvl2pPr marL="439576" algn="l" defTabSz="879152" rtl="0" eaLnBrk="1" latinLnBrk="0" hangingPunct="1">
        <a:defRPr sz="1700" kern="1200">
          <a:solidFill>
            <a:schemeClr val="tx1"/>
          </a:solidFill>
          <a:latin typeface="+mn-lt"/>
          <a:ea typeface="+mn-ea"/>
          <a:cs typeface="+mn-cs"/>
        </a:defRPr>
      </a:lvl2pPr>
      <a:lvl3pPr marL="879152" algn="l" defTabSz="879152" rtl="0" eaLnBrk="1" latinLnBrk="0" hangingPunct="1">
        <a:defRPr sz="1700" kern="1200">
          <a:solidFill>
            <a:schemeClr val="tx1"/>
          </a:solidFill>
          <a:latin typeface="+mn-lt"/>
          <a:ea typeface="+mn-ea"/>
          <a:cs typeface="+mn-cs"/>
        </a:defRPr>
      </a:lvl3pPr>
      <a:lvl4pPr marL="1318728" algn="l" defTabSz="879152" rtl="0" eaLnBrk="1" latinLnBrk="0" hangingPunct="1">
        <a:defRPr sz="1700" kern="1200">
          <a:solidFill>
            <a:schemeClr val="tx1"/>
          </a:solidFill>
          <a:latin typeface="+mn-lt"/>
          <a:ea typeface="+mn-ea"/>
          <a:cs typeface="+mn-cs"/>
        </a:defRPr>
      </a:lvl4pPr>
      <a:lvl5pPr marL="1758303" algn="l" defTabSz="879152" rtl="0" eaLnBrk="1" latinLnBrk="0" hangingPunct="1">
        <a:defRPr sz="1700" kern="1200">
          <a:solidFill>
            <a:schemeClr val="tx1"/>
          </a:solidFill>
          <a:latin typeface="+mn-lt"/>
          <a:ea typeface="+mn-ea"/>
          <a:cs typeface="+mn-cs"/>
        </a:defRPr>
      </a:lvl5pPr>
      <a:lvl6pPr marL="2197879" algn="l" defTabSz="879152" rtl="0" eaLnBrk="1" latinLnBrk="0" hangingPunct="1">
        <a:defRPr sz="1700" kern="1200">
          <a:solidFill>
            <a:schemeClr val="tx1"/>
          </a:solidFill>
          <a:latin typeface="+mn-lt"/>
          <a:ea typeface="+mn-ea"/>
          <a:cs typeface="+mn-cs"/>
        </a:defRPr>
      </a:lvl6pPr>
      <a:lvl7pPr marL="2637455" algn="l" defTabSz="879152" rtl="0" eaLnBrk="1" latinLnBrk="0" hangingPunct="1">
        <a:defRPr sz="1700" kern="1200">
          <a:solidFill>
            <a:schemeClr val="tx1"/>
          </a:solidFill>
          <a:latin typeface="+mn-lt"/>
          <a:ea typeface="+mn-ea"/>
          <a:cs typeface="+mn-cs"/>
        </a:defRPr>
      </a:lvl7pPr>
      <a:lvl8pPr marL="3077031" algn="l" defTabSz="879152" rtl="0" eaLnBrk="1" latinLnBrk="0" hangingPunct="1">
        <a:defRPr sz="1700" kern="1200">
          <a:solidFill>
            <a:schemeClr val="tx1"/>
          </a:solidFill>
          <a:latin typeface="+mn-lt"/>
          <a:ea typeface="+mn-ea"/>
          <a:cs typeface="+mn-cs"/>
        </a:defRPr>
      </a:lvl8pPr>
      <a:lvl9pPr marL="3516607" algn="l" defTabSz="879152" rtl="0" eaLnBrk="1" latinLnBrk="0" hangingPunct="1">
        <a:defRPr sz="17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pos="2880">
          <p15:clr>
            <a:srgbClr val="F26B43"/>
          </p15:clr>
        </p15:guide>
        <p15:guide id="2" orient="horz" pos="1620">
          <p15:clr>
            <a:srgbClr val="F26B43"/>
          </p15:clr>
        </p15:guide>
        <p15:guide id="3" pos="453">
          <p15:clr>
            <a:srgbClr val="F26B43"/>
          </p15:clr>
        </p15:guide>
        <p15:guide id="4" pos="5451">
          <p15:clr>
            <a:srgbClr val="F26B43"/>
          </p15:clr>
        </p15:guide>
        <p15:guide id="5" orient="horz" pos="226">
          <p15:clr>
            <a:srgbClr val="F26B43"/>
          </p15:clr>
        </p15:guide>
        <p15:guide id="6" orient="horz" pos="2875">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Rectangle 4"/>
          <p:cNvSpPr/>
          <p:nvPr/>
        </p:nvSpPr>
        <p:spPr>
          <a:xfrm>
            <a:off x="1347107" y="4563836"/>
            <a:ext cx="7796893" cy="579664"/>
          </a:xfrm>
          <a:prstGeom prst="rect">
            <a:avLst/>
          </a:prstGeom>
          <a:gradFill flip="none" rotWithShape="1">
            <a:gsLst>
              <a:gs pos="9000">
                <a:schemeClr val="bg1"/>
              </a:gs>
              <a:gs pos="60000">
                <a:schemeClr val="accent1"/>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Espace réservé du titre 1"/>
          <p:cNvSpPr>
            <a:spLocks noGrp="1"/>
          </p:cNvSpPr>
          <p:nvPr>
            <p:ph type="title"/>
          </p:nvPr>
        </p:nvSpPr>
        <p:spPr>
          <a:xfrm>
            <a:off x="719572" y="361747"/>
            <a:ext cx="7920880" cy="374073"/>
          </a:xfrm>
          <a:prstGeom prst="rect">
            <a:avLst/>
          </a:prstGeom>
        </p:spPr>
        <p:txBody>
          <a:bodyPr vert="horz" lIns="87916" tIns="43957" rIns="87916" bIns="43957" rtlCol="0" anchor="ctr">
            <a:noAutofit/>
          </a:bodyPr>
          <a:lstStyle/>
          <a:p>
            <a:r>
              <a:rPr lang="en-US" noProof="0" dirty="0" smtClean="0"/>
              <a:t>Main Title</a:t>
            </a:r>
            <a:endParaRPr lang="en-US" noProof="0" dirty="0"/>
          </a:p>
        </p:txBody>
      </p:sp>
      <p:sp>
        <p:nvSpPr>
          <p:cNvPr id="3" name="Espace réservé du texte 2"/>
          <p:cNvSpPr>
            <a:spLocks noGrp="1"/>
          </p:cNvSpPr>
          <p:nvPr>
            <p:ph type="body" idx="1"/>
          </p:nvPr>
        </p:nvSpPr>
        <p:spPr>
          <a:xfrm>
            <a:off x="719138" y="1306871"/>
            <a:ext cx="7921314" cy="3257192"/>
          </a:xfrm>
          <a:prstGeom prst="rect">
            <a:avLst/>
          </a:prstGeom>
        </p:spPr>
        <p:txBody>
          <a:bodyPr vert="horz" lIns="87916" tIns="43957" rIns="87916" bIns="43957"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noProof="0" dirty="0" smtClean="0"/>
          </a:p>
        </p:txBody>
      </p:sp>
      <p:sp>
        <p:nvSpPr>
          <p:cNvPr id="18" name="Espace réservé du numéro de diapositive 5"/>
          <p:cNvSpPr txBox="1">
            <a:spLocks/>
          </p:cNvSpPr>
          <p:nvPr/>
        </p:nvSpPr>
        <p:spPr>
          <a:xfrm>
            <a:off x="0" y="4803998"/>
            <a:ext cx="395536" cy="360040"/>
          </a:xfrm>
          <a:prstGeom prst="rect">
            <a:avLst/>
          </a:prstGeom>
        </p:spPr>
        <p:txBody>
          <a:bodyPr lIns="87916" tIns="43957" rIns="87916" bIns="43957" anchor="ctr"/>
          <a:lstStyle>
            <a:lvl1pPr>
              <a:defRPr sz="1000">
                <a:latin typeface="Arial" pitchFamily="34" charset="0"/>
                <a:cs typeface="Arial" pitchFamily="34" charset="0"/>
              </a:defRPr>
            </a:lvl1pPr>
          </a:lstStyle>
          <a:p>
            <a:pPr marL="0" marR="0" lvl="0" indent="0" algn="ctr" defTabSz="879152" rtl="0" eaLnBrk="1" fontAlgn="auto" latinLnBrk="0" hangingPunct="1">
              <a:lnSpc>
                <a:spcPct val="100000"/>
              </a:lnSpc>
              <a:spcBef>
                <a:spcPts val="0"/>
              </a:spcBef>
              <a:spcAft>
                <a:spcPts val="0"/>
              </a:spcAft>
              <a:buClrTx/>
              <a:buSzTx/>
              <a:buFontTx/>
              <a:buNone/>
              <a:tabLst/>
              <a:defRPr/>
            </a:pPr>
            <a:fld id="{77E95206-EC0C-43EF-8E7D-2BA7BDFE308A}" type="slidenum">
              <a:rPr kumimoji="0" lang="en-US" sz="900" b="0" i="0" u="none" strike="noStrike" kern="1200" cap="none" spc="0" normalizeH="0" baseline="0" noProof="0" smtClean="0">
                <a:ln>
                  <a:noFill/>
                </a:ln>
                <a:solidFill>
                  <a:schemeClr val="tx1"/>
                </a:solidFill>
                <a:effectLst/>
                <a:uLnTx/>
                <a:uFillTx/>
                <a:latin typeface="Arial" pitchFamily="34" charset="0"/>
                <a:ea typeface="+mn-ea"/>
                <a:cs typeface="Arial" pitchFamily="34" charset="0"/>
              </a:rPr>
              <a:pPr marL="0" marR="0" lvl="0" indent="0" algn="ctr" defTabSz="879152"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chemeClr val="tx1"/>
              </a:solidFill>
              <a:effectLst/>
              <a:uLnTx/>
              <a:uFillTx/>
              <a:latin typeface="Arial" pitchFamily="34" charset="0"/>
              <a:ea typeface="+mn-ea"/>
              <a:cs typeface="Arial" pitchFamily="34" charset="0"/>
            </a:endParaRPr>
          </a:p>
        </p:txBody>
      </p:sp>
      <p:sp>
        <p:nvSpPr>
          <p:cNvPr id="6" name="TextBox 5"/>
          <p:cNvSpPr txBox="1"/>
          <p:nvPr/>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b="1" i="0" cap="none" spc="0" dirty="0" smtClean="0">
                <a:ln>
                  <a:noFill/>
                </a:ln>
                <a:solidFill>
                  <a:srgbClr val="001871"/>
                </a:solidFill>
                <a:effectLst/>
                <a:latin typeface="Arial Narrow" pitchFamily="34" charset="0"/>
                <a:cs typeface="Arial" pitchFamily="34" charset="0"/>
              </a:rPr>
              <a:t>3DS.COM/CATIA</a:t>
            </a:r>
            <a:r>
              <a:rPr lang="en-US" sz="600" b="0" cap="none" spc="0" baseline="0" dirty="0" smtClean="0">
                <a:ln>
                  <a:noFill/>
                </a:ln>
                <a:solidFill>
                  <a:srgbClr val="001871"/>
                </a:solidFill>
                <a:effectLst/>
                <a:latin typeface="Arial Narrow" pitchFamily="34" charset="0"/>
                <a:cs typeface="Arial" pitchFamily="34" charset="0"/>
              </a:rPr>
              <a:t> </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Dassault</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Systèmes</a:t>
            </a:r>
            <a:r>
              <a:rPr lang="en-US" sz="600" b="0" cap="none" spc="0" dirty="0" smtClean="0">
                <a:ln>
                  <a:noFill/>
                </a:ln>
                <a:solidFill>
                  <a:srgbClr val="005386"/>
                </a:solidFill>
                <a:effectLst/>
                <a:latin typeface="Arial Narrow" pitchFamily="34" charset="0"/>
                <a:cs typeface="Arial" pitchFamily="34" charset="0"/>
              </a:rPr>
              <a:t> | </a:t>
            </a:r>
            <a:r>
              <a:rPr lang="en-US" sz="600" b="0" cap="none" spc="0" noProof="0" dirty="0" smtClean="0">
                <a:ln>
                  <a:noFill/>
                </a:ln>
                <a:solidFill>
                  <a:srgbClr val="005386"/>
                </a:solidFill>
                <a:effectLst/>
                <a:latin typeface="Arial Narrow" pitchFamily="34" charset="0"/>
                <a:cs typeface="Arial" pitchFamily="34" charset="0"/>
              </a:rPr>
              <a:t>Confidential</a:t>
            </a:r>
            <a:r>
              <a:rPr lang="en-US" sz="600" b="0" cap="none" spc="0" dirty="0" smtClean="0">
                <a:ln>
                  <a:noFill/>
                </a:ln>
                <a:solidFill>
                  <a:srgbClr val="005386"/>
                </a:solidFill>
                <a:effectLst/>
                <a:latin typeface="Arial Narrow" pitchFamily="34" charset="0"/>
                <a:cs typeface="Arial" pitchFamily="34" charset="0"/>
              </a:rPr>
              <a:t> Information | </a:t>
            </a:r>
            <a:fld id="{7932CEB9-7706-4840-A8AE-48D24CB336EF}" type="datetimeFigureOut">
              <a:rPr lang="en-US" sz="600" b="0" cap="none" spc="0" smtClean="0">
                <a:ln>
                  <a:noFill/>
                </a:ln>
                <a:solidFill>
                  <a:srgbClr val="005386"/>
                </a:solidFill>
                <a:effectLst/>
                <a:latin typeface="Arial Narrow" pitchFamily="34" charset="0"/>
                <a:cs typeface="Arial" pitchFamily="34" charset="0"/>
              </a:rPr>
              <a:pPr algn="ctr"/>
              <a:t>7/20/2016</a:t>
            </a:fld>
            <a:r>
              <a:rPr lang="en-US" sz="600" b="0" cap="none" spc="0" dirty="0" smtClean="0">
                <a:ln>
                  <a:noFill/>
                </a:ln>
                <a:solidFill>
                  <a:srgbClr val="005386"/>
                </a:solidFill>
                <a:effectLst/>
                <a:latin typeface="Arial Narrow" pitchFamily="34" charset="0"/>
                <a:cs typeface="Arial" pitchFamily="34" charset="0"/>
              </a:rPr>
              <a:t> | ref.: 3DS_Document_2015</a:t>
            </a:r>
            <a:endParaRPr lang="en-US" sz="600" b="0" cap="none" spc="0" dirty="0">
              <a:ln>
                <a:noFill/>
              </a:ln>
              <a:solidFill>
                <a:srgbClr val="005386"/>
              </a:solidFill>
              <a:effectLst/>
              <a:latin typeface="Arial Narrow" pitchFamily="34" charset="0"/>
              <a:cs typeface="Arial" pitchFamily="34" charset="0"/>
            </a:endParaRPr>
          </a:p>
        </p:txBody>
      </p:sp>
      <p:pic>
        <p:nvPicPr>
          <p:cNvPr id="9" name="Picture 8"/>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959820" y="4719511"/>
            <a:ext cx="2645445" cy="243820"/>
          </a:xfrm>
          <a:prstGeom prst="rect">
            <a:avLst/>
          </a:prstGeom>
        </p:spPr>
      </p:pic>
      <p:pic>
        <p:nvPicPr>
          <p:cNvPr id="8" name="Picture 7"/>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86091" y="4714677"/>
            <a:ext cx="885510" cy="231619"/>
          </a:xfrm>
          <a:prstGeom prst="rect">
            <a:avLst/>
          </a:prstGeom>
        </p:spPr>
      </p:pic>
    </p:spTree>
    <p:extLst>
      <p:ext uri="{BB962C8B-B14F-4D97-AF65-F5344CB8AC3E}">
        <p14:creationId xmlns:p14="http://schemas.microsoft.com/office/powerpoint/2010/main" val="3206114030"/>
      </p:ext>
    </p:extLst>
  </p:cSld>
  <p:clrMap bg1="lt1" tx1="dk1" bg2="lt2" tx2="dk2" accent1="accent1" accent2="accent2" accent3="accent3" accent4="accent4" accent5="accent5" accent6="accent6" hlink="hlink" folHlink="folHlink"/>
  <p:sldLayoutIdLst>
    <p:sldLayoutId id="2147483811" r:id="rId1"/>
    <p:sldLayoutId id="2147483812" r:id="rId2"/>
    <p:sldLayoutId id="2147483813" r:id="rId3"/>
    <p:sldLayoutId id="2147483814" r:id="rId4"/>
    <p:sldLayoutId id="2147483815" r:id="rId5"/>
    <p:sldLayoutId id="2147483816" r:id="rId6"/>
    <p:sldLayoutId id="2147483817" r:id="rId7"/>
    <p:sldLayoutId id="2147483818" r:id="rId8"/>
    <p:sldLayoutId id="2147483819" r:id="rId9"/>
    <p:sldLayoutId id="2147483820" r:id="rId10"/>
    <p:sldLayoutId id="2147483821" r:id="rId11"/>
  </p:sldLayoutIdLst>
  <p:txStyles>
    <p:titleStyle>
      <a:lvl1pPr algn="l" defTabSz="879152" rtl="0" eaLnBrk="1" latinLnBrk="0" hangingPunct="1">
        <a:spcBef>
          <a:spcPct val="0"/>
        </a:spcBef>
        <a:buNone/>
        <a:defRPr lang="en-US" sz="3200" b="0" i="0" kern="1200" spc="0" baseline="0" noProof="0" dirty="0">
          <a:solidFill>
            <a:schemeClr val="tx1"/>
          </a:solidFill>
          <a:effectLst/>
          <a:latin typeface="+mj-lt"/>
          <a:ea typeface="+mj-ea"/>
          <a:cs typeface="3ds Condensed"/>
        </a:defRPr>
      </a:lvl1pPr>
    </p:titleStyle>
    <p:bodyStyle>
      <a:lvl1pPr marL="228600" indent="-228600" algn="l" defTabSz="879152" rtl="0" eaLnBrk="1" latinLnBrk="0" hangingPunct="1">
        <a:lnSpc>
          <a:spcPct val="100000"/>
        </a:lnSpc>
        <a:spcBef>
          <a:spcPts val="800"/>
        </a:spcBef>
        <a:buClr>
          <a:schemeClr val="tx1"/>
        </a:buClr>
        <a:buSzPct val="80000"/>
        <a:buFont typeface="Wingdings 3" panose="05040102010807070707" pitchFamily="18" charset="2"/>
        <a:buChar char="u"/>
        <a:defRPr sz="2000" b="0" i="0" kern="900" spc="0">
          <a:solidFill>
            <a:schemeClr val="tx1"/>
          </a:solidFill>
          <a:latin typeface="+mn-lt"/>
          <a:ea typeface="+mn-ea"/>
          <a:cs typeface="3ds Light"/>
        </a:defRPr>
      </a:lvl1pPr>
      <a:lvl2pPr marL="400050" marR="0" indent="-176213" algn="l" defTabSz="879152" rtl="0" eaLnBrk="1" fontAlgn="auto" latinLnBrk="0" hangingPunct="1">
        <a:lnSpc>
          <a:spcPct val="100000"/>
        </a:lnSpc>
        <a:spcBef>
          <a:spcPts val="600"/>
        </a:spcBef>
        <a:spcAft>
          <a:spcPts val="0"/>
        </a:spcAft>
        <a:buClr>
          <a:schemeClr val="tx1"/>
        </a:buClr>
        <a:buSzPct val="75000"/>
        <a:buFont typeface="Wingdings 3" panose="05040102010807070707" pitchFamily="18" charset="2"/>
        <a:buChar char="w"/>
        <a:tabLst/>
        <a:defRPr sz="1800" b="0" i="0" kern="900" spc="0" baseline="0">
          <a:solidFill>
            <a:schemeClr val="tx1"/>
          </a:solidFill>
          <a:latin typeface="+mn-lt"/>
          <a:ea typeface="+mn-ea"/>
          <a:cs typeface="3ds Light"/>
        </a:defRPr>
      </a:lvl2pPr>
      <a:lvl3pPr marL="628650" marR="0" indent="-158750" algn="l" defTabSz="879152" rtl="0" eaLnBrk="1" fontAlgn="auto" latinLnBrk="0" hangingPunct="1">
        <a:lnSpc>
          <a:spcPct val="100000"/>
        </a:lnSpc>
        <a:spcBef>
          <a:spcPts val="400"/>
        </a:spcBef>
        <a:spcAft>
          <a:spcPts val="0"/>
        </a:spcAft>
        <a:buClr>
          <a:schemeClr val="tx1"/>
        </a:buClr>
        <a:buSzPct val="60000"/>
        <a:buFont typeface="Wingdings 3" panose="05040102010807070707" pitchFamily="18" charset="2"/>
        <a:buChar char="u"/>
        <a:tabLst/>
        <a:defRPr sz="1600" b="0" i="0" kern="900" spc="0">
          <a:solidFill>
            <a:schemeClr val="tx1"/>
          </a:solidFill>
          <a:latin typeface="+mn-lt"/>
          <a:ea typeface="+mn-ea"/>
          <a:cs typeface="3ds Light"/>
        </a:defRPr>
      </a:lvl3pPr>
      <a:lvl4pPr marL="857250" indent="-179388" algn="l" defTabSz="879152" rtl="0" eaLnBrk="1" latinLnBrk="0" hangingPunct="1">
        <a:lnSpc>
          <a:spcPct val="100000"/>
        </a:lnSpc>
        <a:spcBef>
          <a:spcPts val="400"/>
        </a:spcBef>
        <a:buClr>
          <a:schemeClr val="tx1"/>
        </a:buClr>
        <a:buSzPct val="60000"/>
        <a:buFont typeface="Wingdings 3" panose="05040102010807070707" pitchFamily="18" charset="2"/>
        <a:buChar char="w"/>
        <a:defRPr sz="1400" b="0" i="0" kern="900" spc="-70">
          <a:solidFill>
            <a:schemeClr val="tx1"/>
          </a:solidFill>
          <a:latin typeface="+mn-lt"/>
          <a:ea typeface="+mn-ea"/>
          <a:cs typeface="3ds Light"/>
        </a:defRPr>
      </a:lvl4pPr>
      <a:lvl5pPr marL="914400" indent="0" algn="l" defTabSz="1028700" rtl="0" eaLnBrk="1" latinLnBrk="0" hangingPunct="1">
        <a:lnSpc>
          <a:spcPct val="100000"/>
        </a:lnSpc>
        <a:spcBef>
          <a:spcPts val="300"/>
        </a:spcBef>
        <a:buFont typeface="Arial"/>
        <a:buNone/>
        <a:defRPr sz="1200" b="0" i="0" kern="1200" baseline="0">
          <a:solidFill>
            <a:schemeClr val="tx1"/>
          </a:solidFill>
          <a:latin typeface="+mn-lt"/>
          <a:ea typeface="+mn-ea"/>
          <a:cs typeface="3ds Light"/>
        </a:defRPr>
      </a:lvl5pPr>
      <a:lvl6pPr marL="2417668"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857243"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96819"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736395"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879152" rtl="0" eaLnBrk="1" latinLnBrk="0" hangingPunct="1">
        <a:defRPr sz="1700" kern="1200">
          <a:solidFill>
            <a:schemeClr val="tx1"/>
          </a:solidFill>
          <a:latin typeface="+mn-lt"/>
          <a:ea typeface="+mn-ea"/>
          <a:cs typeface="+mn-cs"/>
        </a:defRPr>
      </a:lvl1pPr>
      <a:lvl2pPr marL="439576" algn="l" defTabSz="879152" rtl="0" eaLnBrk="1" latinLnBrk="0" hangingPunct="1">
        <a:defRPr sz="1700" kern="1200">
          <a:solidFill>
            <a:schemeClr val="tx1"/>
          </a:solidFill>
          <a:latin typeface="+mn-lt"/>
          <a:ea typeface="+mn-ea"/>
          <a:cs typeface="+mn-cs"/>
        </a:defRPr>
      </a:lvl2pPr>
      <a:lvl3pPr marL="879152" algn="l" defTabSz="879152" rtl="0" eaLnBrk="1" latinLnBrk="0" hangingPunct="1">
        <a:defRPr sz="1700" kern="1200">
          <a:solidFill>
            <a:schemeClr val="tx1"/>
          </a:solidFill>
          <a:latin typeface="+mn-lt"/>
          <a:ea typeface="+mn-ea"/>
          <a:cs typeface="+mn-cs"/>
        </a:defRPr>
      </a:lvl3pPr>
      <a:lvl4pPr marL="1318728" algn="l" defTabSz="879152" rtl="0" eaLnBrk="1" latinLnBrk="0" hangingPunct="1">
        <a:defRPr sz="1700" kern="1200">
          <a:solidFill>
            <a:schemeClr val="tx1"/>
          </a:solidFill>
          <a:latin typeface="+mn-lt"/>
          <a:ea typeface="+mn-ea"/>
          <a:cs typeface="+mn-cs"/>
        </a:defRPr>
      </a:lvl4pPr>
      <a:lvl5pPr marL="1758303" algn="l" defTabSz="879152" rtl="0" eaLnBrk="1" latinLnBrk="0" hangingPunct="1">
        <a:defRPr sz="1700" kern="1200">
          <a:solidFill>
            <a:schemeClr val="tx1"/>
          </a:solidFill>
          <a:latin typeface="+mn-lt"/>
          <a:ea typeface="+mn-ea"/>
          <a:cs typeface="+mn-cs"/>
        </a:defRPr>
      </a:lvl5pPr>
      <a:lvl6pPr marL="2197879" algn="l" defTabSz="879152" rtl="0" eaLnBrk="1" latinLnBrk="0" hangingPunct="1">
        <a:defRPr sz="1700" kern="1200">
          <a:solidFill>
            <a:schemeClr val="tx1"/>
          </a:solidFill>
          <a:latin typeface="+mn-lt"/>
          <a:ea typeface="+mn-ea"/>
          <a:cs typeface="+mn-cs"/>
        </a:defRPr>
      </a:lvl6pPr>
      <a:lvl7pPr marL="2637455" algn="l" defTabSz="879152" rtl="0" eaLnBrk="1" latinLnBrk="0" hangingPunct="1">
        <a:defRPr sz="1700" kern="1200">
          <a:solidFill>
            <a:schemeClr val="tx1"/>
          </a:solidFill>
          <a:latin typeface="+mn-lt"/>
          <a:ea typeface="+mn-ea"/>
          <a:cs typeface="+mn-cs"/>
        </a:defRPr>
      </a:lvl7pPr>
      <a:lvl8pPr marL="3077031" algn="l" defTabSz="879152" rtl="0" eaLnBrk="1" latinLnBrk="0" hangingPunct="1">
        <a:defRPr sz="1700" kern="1200">
          <a:solidFill>
            <a:schemeClr val="tx1"/>
          </a:solidFill>
          <a:latin typeface="+mn-lt"/>
          <a:ea typeface="+mn-ea"/>
          <a:cs typeface="+mn-cs"/>
        </a:defRPr>
      </a:lvl8pPr>
      <a:lvl9pPr marL="3516607" algn="l" defTabSz="879152" rtl="0" eaLnBrk="1" latinLnBrk="0" hangingPunct="1">
        <a:defRPr sz="17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pos="2880">
          <p15:clr>
            <a:srgbClr val="F26B43"/>
          </p15:clr>
        </p15:guide>
        <p15:guide id="2" orient="horz" pos="1620">
          <p15:clr>
            <a:srgbClr val="F26B43"/>
          </p15:clr>
        </p15:guide>
        <p15:guide id="3" pos="453">
          <p15:clr>
            <a:srgbClr val="F26B43"/>
          </p15:clr>
        </p15:guide>
        <p15:guide id="4" pos="5451">
          <p15:clr>
            <a:srgbClr val="F26B43"/>
          </p15:clr>
        </p15:guide>
        <p15:guide id="5" orient="horz" pos="226">
          <p15:clr>
            <a:srgbClr val="F26B43"/>
          </p15:clr>
        </p15:guide>
        <p15:guide id="6" orient="horz" pos="2875">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Rectangle 4"/>
          <p:cNvSpPr/>
          <p:nvPr/>
        </p:nvSpPr>
        <p:spPr>
          <a:xfrm>
            <a:off x="1347107" y="4563836"/>
            <a:ext cx="7796893" cy="579664"/>
          </a:xfrm>
          <a:prstGeom prst="rect">
            <a:avLst/>
          </a:prstGeom>
          <a:gradFill flip="none" rotWithShape="1">
            <a:gsLst>
              <a:gs pos="9000">
                <a:schemeClr val="bg1"/>
              </a:gs>
              <a:gs pos="60000">
                <a:schemeClr val="accent1"/>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Espace réservé du titre 1"/>
          <p:cNvSpPr>
            <a:spLocks noGrp="1"/>
          </p:cNvSpPr>
          <p:nvPr>
            <p:ph type="title"/>
          </p:nvPr>
        </p:nvSpPr>
        <p:spPr>
          <a:xfrm>
            <a:off x="719572" y="361747"/>
            <a:ext cx="7920880" cy="374073"/>
          </a:xfrm>
          <a:prstGeom prst="rect">
            <a:avLst/>
          </a:prstGeom>
        </p:spPr>
        <p:txBody>
          <a:bodyPr vert="horz" lIns="87916" tIns="43957" rIns="87916" bIns="43957" rtlCol="0" anchor="ctr">
            <a:noAutofit/>
          </a:bodyPr>
          <a:lstStyle/>
          <a:p>
            <a:r>
              <a:rPr lang="en-US" noProof="0" dirty="0" smtClean="0"/>
              <a:t>Main Title</a:t>
            </a:r>
            <a:endParaRPr lang="en-US" noProof="0" dirty="0"/>
          </a:p>
        </p:txBody>
      </p:sp>
      <p:sp>
        <p:nvSpPr>
          <p:cNvPr id="3" name="Espace réservé du texte 2"/>
          <p:cNvSpPr>
            <a:spLocks noGrp="1"/>
          </p:cNvSpPr>
          <p:nvPr>
            <p:ph type="body" idx="1"/>
          </p:nvPr>
        </p:nvSpPr>
        <p:spPr>
          <a:xfrm>
            <a:off x="719138" y="1306871"/>
            <a:ext cx="7921314" cy="3257192"/>
          </a:xfrm>
          <a:prstGeom prst="rect">
            <a:avLst/>
          </a:prstGeom>
        </p:spPr>
        <p:txBody>
          <a:bodyPr vert="horz" lIns="87916" tIns="43957" rIns="87916" bIns="43957"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noProof="0" dirty="0" smtClean="0"/>
          </a:p>
        </p:txBody>
      </p:sp>
      <p:sp>
        <p:nvSpPr>
          <p:cNvPr id="18" name="Espace réservé du numéro de diapositive 5"/>
          <p:cNvSpPr txBox="1">
            <a:spLocks/>
          </p:cNvSpPr>
          <p:nvPr/>
        </p:nvSpPr>
        <p:spPr>
          <a:xfrm>
            <a:off x="0" y="4803998"/>
            <a:ext cx="395536" cy="360040"/>
          </a:xfrm>
          <a:prstGeom prst="rect">
            <a:avLst/>
          </a:prstGeom>
        </p:spPr>
        <p:txBody>
          <a:bodyPr lIns="87916" tIns="43957" rIns="87916" bIns="43957" anchor="ctr"/>
          <a:lstStyle>
            <a:lvl1pPr>
              <a:defRPr sz="1000">
                <a:latin typeface="Arial" pitchFamily="34" charset="0"/>
                <a:cs typeface="Arial" pitchFamily="34" charset="0"/>
              </a:defRPr>
            </a:lvl1pPr>
          </a:lstStyle>
          <a:p>
            <a:pPr marL="0" marR="0" lvl="0" indent="0" algn="ctr" defTabSz="879152" rtl="0" eaLnBrk="1" fontAlgn="auto" latinLnBrk="0" hangingPunct="1">
              <a:lnSpc>
                <a:spcPct val="100000"/>
              </a:lnSpc>
              <a:spcBef>
                <a:spcPts val="0"/>
              </a:spcBef>
              <a:spcAft>
                <a:spcPts val="0"/>
              </a:spcAft>
              <a:buClrTx/>
              <a:buSzTx/>
              <a:buFontTx/>
              <a:buNone/>
              <a:tabLst/>
              <a:defRPr/>
            </a:pPr>
            <a:fld id="{77E95206-EC0C-43EF-8E7D-2BA7BDFE308A}" type="slidenum">
              <a:rPr kumimoji="0" lang="en-US" sz="900" b="0" i="0" u="none" strike="noStrike" kern="1200" cap="none" spc="0" normalizeH="0" baseline="0" noProof="0" smtClean="0">
                <a:ln>
                  <a:noFill/>
                </a:ln>
                <a:solidFill>
                  <a:schemeClr val="tx1"/>
                </a:solidFill>
                <a:effectLst/>
                <a:uLnTx/>
                <a:uFillTx/>
                <a:latin typeface="Arial" pitchFamily="34" charset="0"/>
                <a:ea typeface="+mn-ea"/>
                <a:cs typeface="Arial" pitchFamily="34" charset="0"/>
              </a:rPr>
              <a:pPr marL="0" marR="0" lvl="0" indent="0" algn="ctr" defTabSz="879152"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chemeClr val="tx1"/>
              </a:solidFill>
              <a:effectLst/>
              <a:uLnTx/>
              <a:uFillTx/>
              <a:latin typeface="Arial" pitchFamily="34" charset="0"/>
              <a:ea typeface="+mn-ea"/>
              <a:cs typeface="Arial" pitchFamily="34" charset="0"/>
            </a:endParaRPr>
          </a:p>
        </p:txBody>
      </p:sp>
      <p:sp>
        <p:nvSpPr>
          <p:cNvPr id="6" name="TextBox 5"/>
          <p:cNvSpPr txBox="1"/>
          <p:nvPr/>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b="1" i="0" cap="none" spc="0" dirty="0" smtClean="0">
                <a:ln>
                  <a:noFill/>
                </a:ln>
                <a:solidFill>
                  <a:srgbClr val="DA291C"/>
                </a:solidFill>
                <a:effectLst/>
                <a:latin typeface="Arial Narrow" pitchFamily="34" charset="0"/>
                <a:cs typeface="Arial" pitchFamily="34" charset="0"/>
              </a:rPr>
              <a:t>3DS.COM/SOLIDWORKS</a:t>
            </a:r>
            <a:r>
              <a:rPr lang="en-US" sz="600" b="0" cap="none" spc="0" baseline="0" dirty="0" smtClean="0">
                <a:ln>
                  <a:noFill/>
                </a:ln>
                <a:solidFill>
                  <a:srgbClr val="DA291C"/>
                </a:solidFill>
                <a:effectLst/>
                <a:latin typeface="Arial Narrow" pitchFamily="34" charset="0"/>
                <a:cs typeface="Arial" pitchFamily="34" charset="0"/>
              </a:rPr>
              <a:t> </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Dassault</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Systèmes</a:t>
            </a:r>
            <a:r>
              <a:rPr lang="en-US" sz="600" b="0" cap="none" spc="0" dirty="0" smtClean="0">
                <a:ln>
                  <a:noFill/>
                </a:ln>
                <a:solidFill>
                  <a:srgbClr val="005386"/>
                </a:solidFill>
                <a:effectLst/>
                <a:latin typeface="Arial Narrow" pitchFamily="34" charset="0"/>
                <a:cs typeface="Arial" pitchFamily="34" charset="0"/>
              </a:rPr>
              <a:t> | </a:t>
            </a:r>
            <a:r>
              <a:rPr lang="en-US" sz="600" b="0" cap="none" spc="0" noProof="0" dirty="0" smtClean="0">
                <a:ln>
                  <a:noFill/>
                </a:ln>
                <a:solidFill>
                  <a:srgbClr val="005386"/>
                </a:solidFill>
                <a:effectLst/>
                <a:latin typeface="Arial Narrow" pitchFamily="34" charset="0"/>
                <a:cs typeface="Arial" pitchFamily="34" charset="0"/>
              </a:rPr>
              <a:t>Confidential</a:t>
            </a:r>
            <a:r>
              <a:rPr lang="en-US" sz="600" b="0" cap="none" spc="0" dirty="0" smtClean="0">
                <a:ln>
                  <a:noFill/>
                </a:ln>
                <a:solidFill>
                  <a:srgbClr val="005386"/>
                </a:solidFill>
                <a:effectLst/>
                <a:latin typeface="Arial Narrow" pitchFamily="34" charset="0"/>
                <a:cs typeface="Arial" pitchFamily="34" charset="0"/>
              </a:rPr>
              <a:t> Information | </a:t>
            </a:r>
            <a:fld id="{7932CEB9-7706-4840-A8AE-48D24CB336EF}" type="datetimeFigureOut">
              <a:rPr lang="en-US" sz="600" b="0" cap="none" spc="0" smtClean="0">
                <a:ln>
                  <a:noFill/>
                </a:ln>
                <a:solidFill>
                  <a:srgbClr val="005386"/>
                </a:solidFill>
                <a:effectLst/>
                <a:latin typeface="Arial Narrow" pitchFamily="34" charset="0"/>
                <a:cs typeface="Arial" pitchFamily="34" charset="0"/>
              </a:rPr>
              <a:pPr algn="ctr"/>
              <a:t>7/20/2016</a:t>
            </a:fld>
            <a:r>
              <a:rPr lang="en-US" sz="600" b="0" cap="none" spc="0" dirty="0" smtClean="0">
                <a:ln>
                  <a:noFill/>
                </a:ln>
                <a:solidFill>
                  <a:srgbClr val="005386"/>
                </a:solidFill>
                <a:effectLst/>
                <a:latin typeface="Arial Narrow" pitchFamily="34" charset="0"/>
                <a:cs typeface="Arial" pitchFamily="34" charset="0"/>
              </a:rPr>
              <a:t> | ref.: 3DS_Document_2015</a:t>
            </a:r>
            <a:endParaRPr lang="en-US" sz="600" b="0" cap="none" spc="0" dirty="0">
              <a:ln>
                <a:noFill/>
              </a:ln>
              <a:solidFill>
                <a:srgbClr val="005386"/>
              </a:solidFill>
              <a:effectLst/>
              <a:latin typeface="Arial Narrow" pitchFamily="34" charset="0"/>
              <a:cs typeface="Arial" pitchFamily="34" charset="0"/>
            </a:endParaRPr>
          </a:p>
        </p:txBody>
      </p:sp>
      <p:pic>
        <p:nvPicPr>
          <p:cNvPr id="9" name="Picture 8"/>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959820" y="4719511"/>
            <a:ext cx="2645445" cy="243820"/>
          </a:xfrm>
          <a:prstGeom prst="rect">
            <a:avLst/>
          </a:prstGeom>
        </p:spPr>
      </p:pic>
      <p:pic>
        <p:nvPicPr>
          <p:cNvPr id="10" name="Picture 9" descr="SolidWorks_Logotype_RGB_Red.png"/>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85969" y="4713514"/>
            <a:ext cx="1228531" cy="228600"/>
          </a:xfrm>
          <a:prstGeom prst="rect">
            <a:avLst/>
          </a:prstGeom>
        </p:spPr>
      </p:pic>
    </p:spTree>
    <p:extLst>
      <p:ext uri="{BB962C8B-B14F-4D97-AF65-F5344CB8AC3E}">
        <p14:creationId xmlns:p14="http://schemas.microsoft.com/office/powerpoint/2010/main" val="3064215252"/>
      </p:ext>
    </p:extLst>
  </p:cSld>
  <p:clrMap bg1="lt1" tx1="dk1" bg2="lt2" tx2="dk2" accent1="accent1" accent2="accent2" accent3="accent3" accent4="accent4" accent5="accent5" accent6="accent6" hlink="hlink" folHlink="folHlink"/>
  <p:sldLayoutIdLst>
    <p:sldLayoutId id="2147483823" r:id="rId1"/>
    <p:sldLayoutId id="2147483824" r:id="rId2"/>
    <p:sldLayoutId id="2147483825" r:id="rId3"/>
    <p:sldLayoutId id="2147483826" r:id="rId4"/>
    <p:sldLayoutId id="2147483827" r:id="rId5"/>
    <p:sldLayoutId id="2147483828" r:id="rId6"/>
    <p:sldLayoutId id="2147483829" r:id="rId7"/>
    <p:sldLayoutId id="2147483830" r:id="rId8"/>
    <p:sldLayoutId id="2147483831" r:id="rId9"/>
    <p:sldLayoutId id="2147483832" r:id="rId10"/>
    <p:sldLayoutId id="2147483833" r:id="rId11"/>
  </p:sldLayoutIdLst>
  <p:txStyles>
    <p:titleStyle>
      <a:lvl1pPr algn="l" defTabSz="879152" rtl="0" eaLnBrk="1" latinLnBrk="0" hangingPunct="1">
        <a:spcBef>
          <a:spcPct val="0"/>
        </a:spcBef>
        <a:buNone/>
        <a:defRPr lang="en-US" sz="3200" b="0" i="0" kern="1200" spc="0" baseline="0" noProof="0" dirty="0">
          <a:solidFill>
            <a:schemeClr val="tx1"/>
          </a:solidFill>
          <a:effectLst/>
          <a:latin typeface="+mj-lt"/>
          <a:ea typeface="+mj-ea"/>
          <a:cs typeface="3ds Condensed"/>
        </a:defRPr>
      </a:lvl1pPr>
    </p:titleStyle>
    <p:bodyStyle>
      <a:lvl1pPr marL="228600" indent="-228600" algn="l" defTabSz="879152" rtl="0" eaLnBrk="1" latinLnBrk="0" hangingPunct="1">
        <a:lnSpc>
          <a:spcPct val="100000"/>
        </a:lnSpc>
        <a:spcBef>
          <a:spcPts val="800"/>
        </a:spcBef>
        <a:buClr>
          <a:schemeClr val="tx1"/>
        </a:buClr>
        <a:buSzPct val="80000"/>
        <a:buFont typeface="Wingdings 3" panose="05040102010807070707" pitchFamily="18" charset="2"/>
        <a:buChar char="u"/>
        <a:defRPr sz="2000" b="0" i="0" kern="900" spc="0">
          <a:solidFill>
            <a:schemeClr val="tx1"/>
          </a:solidFill>
          <a:latin typeface="+mn-lt"/>
          <a:ea typeface="+mn-ea"/>
          <a:cs typeface="3ds Light"/>
        </a:defRPr>
      </a:lvl1pPr>
      <a:lvl2pPr marL="400050" marR="0" indent="-176213" algn="l" defTabSz="879152" rtl="0" eaLnBrk="1" fontAlgn="auto" latinLnBrk="0" hangingPunct="1">
        <a:lnSpc>
          <a:spcPct val="100000"/>
        </a:lnSpc>
        <a:spcBef>
          <a:spcPts val="600"/>
        </a:spcBef>
        <a:spcAft>
          <a:spcPts val="0"/>
        </a:spcAft>
        <a:buClr>
          <a:schemeClr val="tx1"/>
        </a:buClr>
        <a:buSzPct val="75000"/>
        <a:buFont typeface="Wingdings 3" panose="05040102010807070707" pitchFamily="18" charset="2"/>
        <a:buChar char="w"/>
        <a:tabLst/>
        <a:defRPr sz="1800" b="0" i="0" kern="900" spc="0" baseline="0">
          <a:solidFill>
            <a:schemeClr val="tx1"/>
          </a:solidFill>
          <a:latin typeface="+mn-lt"/>
          <a:ea typeface="+mn-ea"/>
          <a:cs typeface="3ds Light"/>
        </a:defRPr>
      </a:lvl2pPr>
      <a:lvl3pPr marL="628650" marR="0" indent="-158750" algn="l" defTabSz="879152" rtl="0" eaLnBrk="1" fontAlgn="auto" latinLnBrk="0" hangingPunct="1">
        <a:lnSpc>
          <a:spcPct val="100000"/>
        </a:lnSpc>
        <a:spcBef>
          <a:spcPts val="400"/>
        </a:spcBef>
        <a:spcAft>
          <a:spcPts val="0"/>
        </a:spcAft>
        <a:buClr>
          <a:schemeClr val="tx1"/>
        </a:buClr>
        <a:buSzPct val="60000"/>
        <a:buFont typeface="Wingdings 3" panose="05040102010807070707" pitchFamily="18" charset="2"/>
        <a:buChar char="u"/>
        <a:tabLst/>
        <a:defRPr sz="1600" b="0" i="0" kern="900" spc="0">
          <a:solidFill>
            <a:schemeClr val="tx1"/>
          </a:solidFill>
          <a:latin typeface="+mn-lt"/>
          <a:ea typeface="+mn-ea"/>
          <a:cs typeface="3ds Light"/>
        </a:defRPr>
      </a:lvl3pPr>
      <a:lvl4pPr marL="857250" indent="-179388" algn="l" defTabSz="879152" rtl="0" eaLnBrk="1" latinLnBrk="0" hangingPunct="1">
        <a:lnSpc>
          <a:spcPct val="100000"/>
        </a:lnSpc>
        <a:spcBef>
          <a:spcPts val="400"/>
        </a:spcBef>
        <a:buClr>
          <a:schemeClr val="tx1"/>
        </a:buClr>
        <a:buSzPct val="60000"/>
        <a:buFont typeface="Wingdings 3" panose="05040102010807070707" pitchFamily="18" charset="2"/>
        <a:buChar char="w"/>
        <a:defRPr sz="1400" b="0" i="0" kern="900" spc="-70">
          <a:solidFill>
            <a:schemeClr val="tx1"/>
          </a:solidFill>
          <a:latin typeface="+mn-lt"/>
          <a:ea typeface="+mn-ea"/>
          <a:cs typeface="3ds Light"/>
        </a:defRPr>
      </a:lvl4pPr>
      <a:lvl5pPr marL="914400" indent="0" algn="l" defTabSz="1028700" rtl="0" eaLnBrk="1" latinLnBrk="0" hangingPunct="1">
        <a:lnSpc>
          <a:spcPct val="100000"/>
        </a:lnSpc>
        <a:spcBef>
          <a:spcPts val="300"/>
        </a:spcBef>
        <a:buFont typeface="Arial"/>
        <a:buNone/>
        <a:defRPr sz="1200" b="0" i="0" kern="1200" baseline="0">
          <a:solidFill>
            <a:schemeClr val="tx1"/>
          </a:solidFill>
          <a:latin typeface="+mn-lt"/>
          <a:ea typeface="+mn-ea"/>
          <a:cs typeface="3ds Light"/>
        </a:defRPr>
      </a:lvl5pPr>
      <a:lvl6pPr marL="2417668"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857243"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96819"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736395"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879152" rtl="0" eaLnBrk="1" latinLnBrk="0" hangingPunct="1">
        <a:defRPr sz="1700" kern="1200">
          <a:solidFill>
            <a:schemeClr val="tx1"/>
          </a:solidFill>
          <a:latin typeface="+mn-lt"/>
          <a:ea typeface="+mn-ea"/>
          <a:cs typeface="+mn-cs"/>
        </a:defRPr>
      </a:lvl1pPr>
      <a:lvl2pPr marL="439576" algn="l" defTabSz="879152" rtl="0" eaLnBrk="1" latinLnBrk="0" hangingPunct="1">
        <a:defRPr sz="1700" kern="1200">
          <a:solidFill>
            <a:schemeClr val="tx1"/>
          </a:solidFill>
          <a:latin typeface="+mn-lt"/>
          <a:ea typeface="+mn-ea"/>
          <a:cs typeface="+mn-cs"/>
        </a:defRPr>
      </a:lvl2pPr>
      <a:lvl3pPr marL="879152" algn="l" defTabSz="879152" rtl="0" eaLnBrk="1" latinLnBrk="0" hangingPunct="1">
        <a:defRPr sz="1700" kern="1200">
          <a:solidFill>
            <a:schemeClr val="tx1"/>
          </a:solidFill>
          <a:latin typeface="+mn-lt"/>
          <a:ea typeface="+mn-ea"/>
          <a:cs typeface="+mn-cs"/>
        </a:defRPr>
      </a:lvl3pPr>
      <a:lvl4pPr marL="1318728" algn="l" defTabSz="879152" rtl="0" eaLnBrk="1" latinLnBrk="0" hangingPunct="1">
        <a:defRPr sz="1700" kern="1200">
          <a:solidFill>
            <a:schemeClr val="tx1"/>
          </a:solidFill>
          <a:latin typeface="+mn-lt"/>
          <a:ea typeface="+mn-ea"/>
          <a:cs typeface="+mn-cs"/>
        </a:defRPr>
      </a:lvl4pPr>
      <a:lvl5pPr marL="1758303" algn="l" defTabSz="879152" rtl="0" eaLnBrk="1" latinLnBrk="0" hangingPunct="1">
        <a:defRPr sz="1700" kern="1200">
          <a:solidFill>
            <a:schemeClr val="tx1"/>
          </a:solidFill>
          <a:latin typeface="+mn-lt"/>
          <a:ea typeface="+mn-ea"/>
          <a:cs typeface="+mn-cs"/>
        </a:defRPr>
      </a:lvl5pPr>
      <a:lvl6pPr marL="2197879" algn="l" defTabSz="879152" rtl="0" eaLnBrk="1" latinLnBrk="0" hangingPunct="1">
        <a:defRPr sz="1700" kern="1200">
          <a:solidFill>
            <a:schemeClr val="tx1"/>
          </a:solidFill>
          <a:latin typeface="+mn-lt"/>
          <a:ea typeface="+mn-ea"/>
          <a:cs typeface="+mn-cs"/>
        </a:defRPr>
      </a:lvl6pPr>
      <a:lvl7pPr marL="2637455" algn="l" defTabSz="879152" rtl="0" eaLnBrk="1" latinLnBrk="0" hangingPunct="1">
        <a:defRPr sz="1700" kern="1200">
          <a:solidFill>
            <a:schemeClr val="tx1"/>
          </a:solidFill>
          <a:latin typeface="+mn-lt"/>
          <a:ea typeface="+mn-ea"/>
          <a:cs typeface="+mn-cs"/>
        </a:defRPr>
      </a:lvl7pPr>
      <a:lvl8pPr marL="3077031" algn="l" defTabSz="879152" rtl="0" eaLnBrk="1" latinLnBrk="0" hangingPunct="1">
        <a:defRPr sz="1700" kern="1200">
          <a:solidFill>
            <a:schemeClr val="tx1"/>
          </a:solidFill>
          <a:latin typeface="+mn-lt"/>
          <a:ea typeface="+mn-ea"/>
          <a:cs typeface="+mn-cs"/>
        </a:defRPr>
      </a:lvl8pPr>
      <a:lvl9pPr marL="3516607" algn="l" defTabSz="879152" rtl="0" eaLnBrk="1" latinLnBrk="0" hangingPunct="1">
        <a:defRPr sz="17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pos="2880">
          <p15:clr>
            <a:srgbClr val="F26B43"/>
          </p15:clr>
        </p15:guide>
        <p15:guide id="2" orient="horz" pos="1620">
          <p15:clr>
            <a:srgbClr val="F26B43"/>
          </p15:clr>
        </p15:guide>
        <p15:guide id="3" pos="453">
          <p15:clr>
            <a:srgbClr val="F26B43"/>
          </p15:clr>
        </p15:guide>
        <p15:guide id="4" pos="5451">
          <p15:clr>
            <a:srgbClr val="F26B43"/>
          </p15:clr>
        </p15:guide>
        <p15:guide id="5" orient="horz" pos="226">
          <p15:clr>
            <a:srgbClr val="F26B43"/>
          </p15:clr>
        </p15:guide>
        <p15:guide id="6" orient="horz" pos="2875">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Rectangle 4"/>
          <p:cNvSpPr/>
          <p:nvPr/>
        </p:nvSpPr>
        <p:spPr>
          <a:xfrm>
            <a:off x="1347107" y="4563836"/>
            <a:ext cx="7796893" cy="579664"/>
          </a:xfrm>
          <a:prstGeom prst="rect">
            <a:avLst/>
          </a:prstGeom>
          <a:gradFill flip="none" rotWithShape="1">
            <a:gsLst>
              <a:gs pos="9000">
                <a:schemeClr val="bg1"/>
              </a:gs>
              <a:gs pos="60000">
                <a:schemeClr val="accent1"/>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Espace réservé du titre 1"/>
          <p:cNvSpPr>
            <a:spLocks noGrp="1"/>
          </p:cNvSpPr>
          <p:nvPr>
            <p:ph type="title"/>
          </p:nvPr>
        </p:nvSpPr>
        <p:spPr>
          <a:xfrm>
            <a:off x="719572" y="361747"/>
            <a:ext cx="7920880" cy="374073"/>
          </a:xfrm>
          <a:prstGeom prst="rect">
            <a:avLst/>
          </a:prstGeom>
        </p:spPr>
        <p:txBody>
          <a:bodyPr vert="horz" lIns="87916" tIns="43957" rIns="87916" bIns="43957" rtlCol="0" anchor="ctr">
            <a:noAutofit/>
          </a:bodyPr>
          <a:lstStyle/>
          <a:p>
            <a:r>
              <a:rPr lang="en-US" noProof="0" dirty="0" smtClean="0"/>
              <a:t>Main Title</a:t>
            </a:r>
            <a:endParaRPr lang="en-US" noProof="0" dirty="0"/>
          </a:p>
        </p:txBody>
      </p:sp>
      <p:sp>
        <p:nvSpPr>
          <p:cNvPr id="3" name="Espace réservé du texte 2"/>
          <p:cNvSpPr>
            <a:spLocks noGrp="1"/>
          </p:cNvSpPr>
          <p:nvPr>
            <p:ph type="body" idx="1"/>
          </p:nvPr>
        </p:nvSpPr>
        <p:spPr>
          <a:xfrm>
            <a:off x="719138" y="1306871"/>
            <a:ext cx="7921314" cy="3257192"/>
          </a:xfrm>
          <a:prstGeom prst="rect">
            <a:avLst/>
          </a:prstGeom>
        </p:spPr>
        <p:txBody>
          <a:bodyPr vert="horz" lIns="87916" tIns="43957" rIns="87916" bIns="43957"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noProof="0" dirty="0" smtClean="0"/>
          </a:p>
        </p:txBody>
      </p:sp>
      <p:sp>
        <p:nvSpPr>
          <p:cNvPr id="18" name="Espace réservé du numéro de diapositive 5"/>
          <p:cNvSpPr txBox="1">
            <a:spLocks/>
          </p:cNvSpPr>
          <p:nvPr/>
        </p:nvSpPr>
        <p:spPr>
          <a:xfrm>
            <a:off x="0" y="4803998"/>
            <a:ext cx="395536" cy="360040"/>
          </a:xfrm>
          <a:prstGeom prst="rect">
            <a:avLst/>
          </a:prstGeom>
        </p:spPr>
        <p:txBody>
          <a:bodyPr lIns="87916" tIns="43957" rIns="87916" bIns="43957" anchor="ctr"/>
          <a:lstStyle>
            <a:lvl1pPr>
              <a:defRPr sz="1000">
                <a:latin typeface="Arial" pitchFamily="34" charset="0"/>
                <a:cs typeface="Arial" pitchFamily="34" charset="0"/>
              </a:defRPr>
            </a:lvl1pPr>
          </a:lstStyle>
          <a:p>
            <a:pPr marL="0" marR="0" lvl="0" indent="0" algn="ctr" defTabSz="879152" rtl="0" eaLnBrk="1" fontAlgn="auto" latinLnBrk="0" hangingPunct="1">
              <a:lnSpc>
                <a:spcPct val="100000"/>
              </a:lnSpc>
              <a:spcBef>
                <a:spcPts val="0"/>
              </a:spcBef>
              <a:spcAft>
                <a:spcPts val="0"/>
              </a:spcAft>
              <a:buClrTx/>
              <a:buSzTx/>
              <a:buFontTx/>
              <a:buNone/>
              <a:tabLst/>
              <a:defRPr/>
            </a:pPr>
            <a:fld id="{77E95206-EC0C-43EF-8E7D-2BA7BDFE308A}" type="slidenum">
              <a:rPr kumimoji="0" lang="en-US" sz="900" b="0" i="0" u="none" strike="noStrike" kern="1200" cap="none" spc="0" normalizeH="0" baseline="0" noProof="0" smtClean="0">
                <a:ln>
                  <a:noFill/>
                </a:ln>
                <a:solidFill>
                  <a:schemeClr val="tx1"/>
                </a:solidFill>
                <a:effectLst/>
                <a:uLnTx/>
                <a:uFillTx/>
                <a:latin typeface="Arial" pitchFamily="34" charset="0"/>
                <a:ea typeface="+mn-ea"/>
                <a:cs typeface="Arial" pitchFamily="34" charset="0"/>
              </a:rPr>
              <a:pPr marL="0" marR="0" lvl="0" indent="0" algn="ctr" defTabSz="879152"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chemeClr val="tx1"/>
              </a:solidFill>
              <a:effectLst/>
              <a:uLnTx/>
              <a:uFillTx/>
              <a:latin typeface="Arial" pitchFamily="34" charset="0"/>
              <a:ea typeface="+mn-ea"/>
              <a:cs typeface="Arial" pitchFamily="34" charset="0"/>
            </a:endParaRPr>
          </a:p>
        </p:txBody>
      </p:sp>
      <p:sp>
        <p:nvSpPr>
          <p:cNvPr id="6" name="TextBox 5"/>
          <p:cNvSpPr txBox="1"/>
          <p:nvPr/>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b="1" i="0" cap="none" spc="0" dirty="0" smtClean="0">
                <a:ln>
                  <a:noFill/>
                </a:ln>
                <a:solidFill>
                  <a:srgbClr val="E87722"/>
                </a:solidFill>
                <a:effectLst/>
                <a:latin typeface="Arial Narrow" pitchFamily="34" charset="0"/>
                <a:cs typeface="Arial" pitchFamily="34" charset="0"/>
              </a:rPr>
              <a:t>3DS.COM/ENOVIA</a:t>
            </a:r>
            <a:r>
              <a:rPr lang="en-US" sz="600" b="0" cap="none" spc="0" baseline="0" dirty="0" smtClean="0">
                <a:ln>
                  <a:noFill/>
                </a:ln>
                <a:solidFill>
                  <a:srgbClr val="E87722"/>
                </a:solidFill>
                <a:effectLst/>
                <a:latin typeface="Arial Narrow" pitchFamily="34" charset="0"/>
                <a:cs typeface="Arial" pitchFamily="34" charset="0"/>
              </a:rPr>
              <a:t> </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Dassault</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Systèmes</a:t>
            </a:r>
            <a:r>
              <a:rPr lang="en-US" sz="600" b="0" cap="none" spc="0" dirty="0" smtClean="0">
                <a:ln>
                  <a:noFill/>
                </a:ln>
                <a:solidFill>
                  <a:srgbClr val="005386"/>
                </a:solidFill>
                <a:effectLst/>
                <a:latin typeface="Arial Narrow" pitchFamily="34" charset="0"/>
                <a:cs typeface="Arial" pitchFamily="34" charset="0"/>
              </a:rPr>
              <a:t> | </a:t>
            </a:r>
            <a:r>
              <a:rPr lang="en-US" sz="600" b="0" cap="none" spc="0" noProof="0" dirty="0" smtClean="0">
                <a:ln>
                  <a:noFill/>
                </a:ln>
                <a:solidFill>
                  <a:srgbClr val="005386"/>
                </a:solidFill>
                <a:effectLst/>
                <a:latin typeface="Arial Narrow" pitchFamily="34" charset="0"/>
                <a:cs typeface="Arial" pitchFamily="34" charset="0"/>
              </a:rPr>
              <a:t>Confidential</a:t>
            </a:r>
            <a:r>
              <a:rPr lang="en-US" sz="600" b="0" cap="none" spc="0" dirty="0" smtClean="0">
                <a:ln>
                  <a:noFill/>
                </a:ln>
                <a:solidFill>
                  <a:srgbClr val="005386"/>
                </a:solidFill>
                <a:effectLst/>
                <a:latin typeface="Arial Narrow" pitchFamily="34" charset="0"/>
                <a:cs typeface="Arial" pitchFamily="34" charset="0"/>
              </a:rPr>
              <a:t> Information | </a:t>
            </a:r>
            <a:fld id="{7932CEB9-7706-4840-A8AE-48D24CB336EF}" type="datetimeFigureOut">
              <a:rPr lang="en-US" sz="600" b="0" cap="none" spc="0" smtClean="0">
                <a:ln>
                  <a:noFill/>
                </a:ln>
                <a:solidFill>
                  <a:srgbClr val="005386"/>
                </a:solidFill>
                <a:effectLst/>
                <a:latin typeface="Arial Narrow" pitchFamily="34" charset="0"/>
                <a:cs typeface="Arial" pitchFamily="34" charset="0"/>
              </a:rPr>
              <a:pPr algn="ctr"/>
              <a:t>7/20/2016</a:t>
            </a:fld>
            <a:r>
              <a:rPr lang="en-US" sz="600" b="0" cap="none" spc="0" dirty="0" smtClean="0">
                <a:ln>
                  <a:noFill/>
                </a:ln>
                <a:solidFill>
                  <a:srgbClr val="005386"/>
                </a:solidFill>
                <a:effectLst/>
                <a:latin typeface="Arial Narrow" pitchFamily="34" charset="0"/>
                <a:cs typeface="Arial" pitchFamily="34" charset="0"/>
              </a:rPr>
              <a:t> | ref.: 3DS_Document_2015</a:t>
            </a:r>
            <a:endParaRPr lang="en-US" sz="600" b="0" cap="none" spc="0" dirty="0">
              <a:ln>
                <a:noFill/>
              </a:ln>
              <a:solidFill>
                <a:srgbClr val="005386"/>
              </a:solidFill>
              <a:effectLst/>
              <a:latin typeface="Arial Narrow" pitchFamily="34" charset="0"/>
              <a:cs typeface="Arial" pitchFamily="34" charset="0"/>
            </a:endParaRPr>
          </a:p>
        </p:txBody>
      </p:sp>
      <p:pic>
        <p:nvPicPr>
          <p:cNvPr id="9" name="Picture 8"/>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959820" y="4719511"/>
            <a:ext cx="2645445" cy="243820"/>
          </a:xfrm>
          <a:prstGeom prst="rect">
            <a:avLst/>
          </a:prstGeom>
        </p:spPr>
      </p:pic>
      <p:pic>
        <p:nvPicPr>
          <p:cNvPr id="12" name="Picture 11" descr="ENOVIA_Logotype_RGB_Orange.png"/>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87136" y="4713514"/>
            <a:ext cx="1066800" cy="228600"/>
          </a:xfrm>
          <a:prstGeom prst="rect">
            <a:avLst/>
          </a:prstGeom>
        </p:spPr>
      </p:pic>
    </p:spTree>
    <p:extLst>
      <p:ext uri="{BB962C8B-B14F-4D97-AF65-F5344CB8AC3E}">
        <p14:creationId xmlns:p14="http://schemas.microsoft.com/office/powerpoint/2010/main" val="2823668112"/>
      </p:ext>
    </p:extLst>
  </p:cSld>
  <p:clrMap bg1="lt1" tx1="dk1" bg2="lt2" tx2="dk2" accent1="accent1" accent2="accent2" accent3="accent3" accent4="accent4" accent5="accent5" accent6="accent6" hlink="hlink" folHlink="folHlink"/>
  <p:sldLayoutIdLst>
    <p:sldLayoutId id="2147483835" r:id="rId1"/>
    <p:sldLayoutId id="2147483836" r:id="rId2"/>
    <p:sldLayoutId id="2147483837" r:id="rId3"/>
    <p:sldLayoutId id="2147483838" r:id="rId4"/>
    <p:sldLayoutId id="2147483839" r:id="rId5"/>
    <p:sldLayoutId id="2147483840" r:id="rId6"/>
    <p:sldLayoutId id="2147483841" r:id="rId7"/>
    <p:sldLayoutId id="2147483842" r:id="rId8"/>
    <p:sldLayoutId id="2147483843" r:id="rId9"/>
    <p:sldLayoutId id="2147483844" r:id="rId10"/>
    <p:sldLayoutId id="2147483845" r:id="rId11"/>
  </p:sldLayoutIdLst>
  <p:txStyles>
    <p:titleStyle>
      <a:lvl1pPr algn="l" defTabSz="879152" rtl="0" eaLnBrk="1" latinLnBrk="0" hangingPunct="1">
        <a:spcBef>
          <a:spcPct val="0"/>
        </a:spcBef>
        <a:buNone/>
        <a:defRPr lang="en-US" sz="3200" b="0" i="0" kern="1200" spc="0" baseline="0" noProof="0" dirty="0">
          <a:solidFill>
            <a:schemeClr val="tx1"/>
          </a:solidFill>
          <a:effectLst/>
          <a:latin typeface="+mj-lt"/>
          <a:ea typeface="+mj-ea"/>
          <a:cs typeface="3ds Condensed"/>
        </a:defRPr>
      </a:lvl1pPr>
    </p:titleStyle>
    <p:bodyStyle>
      <a:lvl1pPr marL="228600" indent="-228600" algn="l" defTabSz="879152" rtl="0" eaLnBrk="1" latinLnBrk="0" hangingPunct="1">
        <a:lnSpc>
          <a:spcPct val="100000"/>
        </a:lnSpc>
        <a:spcBef>
          <a:spcPts val="800"/>
        </a:spcBef>
        <a:buClr>
          <a:schemeClr val="tx1"/>
        </a:buClr>
        <a:buSzPct val="80000"/>
        <a:buFont typeface="Wingdings 3" panose="05040102010807070707" pitchFamily="18" charset="2"/>
        <a:buChar char="u"/>
        <a:defRPr sz="2000" b="0" i="0" kern="900" spc="0">
          <a:solidFill>
            <a:schemeClr val="tx1"/>
          </a:solidFill>
          <a:latin typeface="+mn-lt"/>
          <a:ea typeface="+mn-ea"/>
          <a:cs typeface="3ds Light"/>
        </a:defRPr>
      </a:lvl1pPr>
      <a:lvl2pPr marL="400050" marR="0" indent="-176213" algn="l" defTabSz="879152" rtl="0" eaLnBrk="1" fontAlgn="auto" latinLnBrk="0" hangingPunct="1">
        <a:lnSpc>
          <a:spcPct val="100000"/>
        </a:lnSpc>
        <a:spcBef>
          <a:spcPts val="600"/>
        </a:spcBef>
        <a:spcAft>
          <a:spcPts val="0"/>
        </a:spcAft>
        <a:buClr>
          <a:schemeClr val="tx1"/>
        </a:buClr>
        <a:buSzPct val="75000"/>
        <a:buFont typeface="Wingdings 3" panose="05040102010807070707" pitchFamily="18" charset="2"/>
        <a:buChar char="w"/>
        <a:tabLst/>
        <a:defRPr sz="1800" b="0" i="0" kern="900" spc="0" baseline="0">
          <a:solidFill>
            <a:schemeClr val="tx1"/>
          </a:solidFill>
          <a:latin typeface="+mn-lt"/>
          <a:ea typeface="+mn-ea"/>
          <a:cs typeface="3ds Light"/>
        </a:defRPr>
      </a:lvl2pPr>
      <a:lvl3pPr marL="628650" marR="0" indent="-158750" algn="l" defTabSz="879152" rtl="0" eaLnBrk="1" fontAlgn="auto" latinLnBrk="0" hangingPunct="1">
        <a:lnSpc>
          <a:spcPct val="100000"/>
        </a:lnSpc>
        <a:spcBef>
          <a:spcPts val="400"/>
        </a:spcBef>
        <a:spcAft>
          <a:spcPts val="0"/>
        </a:spcAft>
        <a:buClr>
          <a:schemeClr val="tx1"/>
        </a:buClr>
        <a:buSzPct val="60000"/>
        <a:buFont typeface="Wingdings 3" panose="05040102010807070707" pitchFamily="18" charset="2"/>
        <a:buChar char="u"/>
        <a:tabLst/>
        <a:defRPr sz="1600" b="0" i="0" kern="900" spc="0">
          <a:solidFill>
            <a:schemeClr val="tx1"/>
          </a:solidFill>
          <a:latin typeface="+mn-lt"/>
          <a:ea typeface="+mn-ea"/>
          <a:cs typeface="3ds Light"/>
        </a:defRPr>
      </a:lvl3pPr>
      <a:lvl4pPr marL="857250" indent="-179388" algn="l" defTabSz="879152" rtl="0" eaLnBrk="1" latinLnBrk="0" hangingPunct="1">
        <a:lnSpc>
          <a:spcPct val="100000"/>
        </a:lnSpc>
        <a:spcBef>
          <a:spcPts val="400"/>
        </a:spcBef>
        <a:buClr>
          <a:schemeClr val="tx1"/>
        </a:buClr>
        <a:buSzPct val="60000"/>
        <a:buFont typeface="Wingdings 3" panose="05040102010807070707" pitchFamily="18" charset="2"/>
        <a:buChar char="w"/>
        <a:defRPr sz="1400" b="0" i="0" kern="900" spc="-70">
          <a:solidFill>
            <a:schemeClr val="tx1"/>
          </a:solidFill>
          <a:latin typeface="+mn-lt"/>
          <a:ea typeface="+mn-ea"/>
          <a:cs typeface="3ds Light"/>
        </a:defRPr>
      </a:lvl4pPr>
      <a:lvl5pPr marL="914400" indent="0" algn="l" defTabSz="1028700" rtl="0" eaLnBrk="1" latinLnBrk="0" hangingPunct="1">
        <a:lnSpc>
          <a:spcPct val="100000"/>
        </a:lnSpc>
        <a:spcBef>
          <a:spcPts val="300"/>
        </a:spcBef>
        <a:buFont typeface="Arial"/>
        <a:buNone/>
        <a:defRPr sz="1200" b="0" i="0" kern="1200" baseline="0">
          <a:solidFill>
            <a:schemeClr val="tx1"/>
          </a:solidFill>
          <a:latin typeface="+mn-lt"/>
          <a:ea typeface="+mn-ea"/>
          <a:cs typeface="3ds Light"/>
        </a:defRPr>
      </a:lvl5pPr>
      <a:lvl6pPr marL="2417668"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857243"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96819"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736395"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879152" rtl="0" eaLnBrk="1" latinLnBrk="0" hangingPunct="1">
        <a:defRPr sz="1700" kern="1200">
          <a:solidFill>
            <a:schemeClr val="tx1"/>
          </a:solidFill>
          <a:latin typeface="+mn-lt"/>
          <a:ea typeface="+mn-ea"/>
          <a:cs typeface="+mn-cs"/>
        </a:defRPr>
      </a:lvl1pPr>
      <a:lvl2pPr marL="439576" algn="l" defTabSz="879152" rtl="0" eaLnBrk="1" latinLnBrk="0" hangingPunct="1">
        <a:defRPr sz="1700" kern="1200">
          <a:solidFill>
            <a:schemeClr val="tx1"/>
          </a:solidFill>
          <a:latin typeface="+mn-lt"/>
          <a:ea typeface="+mn-ea"/>
          <a:cs typeface="+mn-cs"/>
        </a:defRPr>
      </a:lvl2pPr>
      <a:lvl3pPr marL="879152" algn="l" defTabSz="879152" rtl="0" eaLnBrk="1" latinLnBrk="0" hangingPunct="1">
        <a:defRPr sz="1700" kern="1200">
          <a:solidFill>
            <a:schemeClr val="tx1"/>
          </a:solidFill>
          <a:latin typeface="+mn-lt"/>
          <a:ea typeface="+mn-ea"/>
          <a:cs typeface="+mn-cs"/>
        </a:defRPr>
      </a:lvl3pPr>
      <a:lvl4pPr marL="1318728" algn="l" defTabSz="879152" rtl="0" eaLnBrk="1" latinLnBrk="0" hangingPunct="1">
        <a:defRPr sz="1700" kern="1200">
          <a:solidFill>
            <a:schemeClr val="tx1"/>
          </a:solidFill>
          <a:latin typeface="+mn-lt"/>
          <a:ea typeface="+mn-ea"/>
          <a:cs typeface="+mn-cs"/>
        </a:defRPr>
      </a:lvl4pPr>
      <a:lvl5pPr marL="1758303" algn="l" defTabSz="879152" rtl="0" eaLnBrk="1" latinLnBrk="0" hangingPunct="1">
        <a:defRPr sz="1700" kern="1200">
          <a:solidFill>
            <a:schemeClr val="tx1"/>
          </a:solidFill>
          <a:latin typeface="+mn-lt"/>
          <a:ea typeface="+mn-ea"/>
          <a:cs typeface="+mn-cs"/>
        </a:defRPr>
      </a:lvl5pPr>
      <a:lvl6pPr marL="2197879" algn="l" defTabSz="879152" rtl="0" eaLnBrk="1" latinLnBrk="0" hangingPunct="1">
        <a:defRPr sz="1700" kern="1200">
          <a:solidFill>
            <a:schemeClr val="tx1"/>
          </a:solidFill>
          <a:latin typeface="+mn-lt"/>
          <a:ea typeface="+mn-ea"/>
          <a:cs typeface="+mn-cs"/>
        </a:defRPr>
      </a:lvl6pPr>
      <a:lvl7pPr marL="2637455" algn="l" defTabSz="879152" rtl="0" eaLnBrk="1" latinLnBrk="0" hangingPunct="1">
        <a:defRPr sz="1700" kern="1200">
          <a:solidFill>
            <a:schemeClr val="tx1"/>
          </a:solidFill>
          <a:latin typeface="+mn-lt"/>
          <a:ea typeface="+mn-ea"/>
          <a:cs typeface="+mn-cs"/>
        </a:defRPr>
      </a:lvl7pPr>
      <a:lvl8pPr marL="3077031" algn="l" defTabSz="879152" rtl="0" eaLnBrk="1" latinLnBrk="0" hangingPunct="1">
        <a:defRPr sz="1700" kern="1200">
          <a:solidFill>
            <a:schemeClr val="tx1"/>
          </a:solidFill>
          <a:latin typeface="+mn-lt"/>
          <a:ea typeface="+mn-ea"/>
          <a:cs typeface="+mn-cs"/>
        </a:defRPr>
      </a:lvl8pPr>
      <a:lvl9pPr marL="3516607" algn="l" defTabSz="879152" rtl="0" eaLnBrk="1" latinLnBrk="0" hangingPunct="1">
        <a:defRPr sz="17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pos="2880">
          <p15:clr>
            <a:srgbClr val="F26B43"/>
          </p15:clr>
        </p15:guide>
        <p15:guide id="2" orient="horz" pos="1620">
          <p15:clr>
            <a:srgbClr val="F26B43"/>
          </p15:clr>
        </p15:guide>
        <p15:guide id="3" pos="453">
          <p15:clr>
            <a:srgbClr val="F26B43"/>
          </p15:clr>
        </p15:guide>
        <p15:guide id="4" pos="5451">
          <p15:clr>
            <a:srgbClr val="F26B43"/>
          </p15:clr>
        </p15:guide>
        <p15:guide id="5" orient="horz" pos="226">
          <p15:clr>
            <a:srgbClr val="F26B43"/>
          </p15:clr>
        </p15:guide>
        <p15:guide id="6" orient="horz" pos="2875">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Rectangle 4"/>
          <p:cNvSpPr/>
          <p:nvPr/>
        </p:nvSpPr>
        <p:spPr>
          <a:xfrm>
            <a:off x="1347107" y="4563836"/>
            <a:ext cx="7796893" cy="579664"/>
          </a:xfrm>
          <a:prstGeom prst="rect">
            <a:avLst/>
          </a:prstGeom>
          <a:gradFill flip="none" rotWithShape="1">
            <a:gsLst>
              <a:gs pos="9000">
                <a:schemeClr val="bg1"/>
              </a:gs>
              <a:gs pos="60000">
                <a:schemeClr val="accent1"/>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Espace réservé du titre 1"/>
          <p:cNvSpPr>
            <a:spLocks noGrp="1"/>
          </p:cNvSpPr>
          <p:nvPr>
            <p:ph type="title"/>
          </p:nvPr>
        </p:nvSpPr>
        <p:spPr>
          <a:xfrm>
            <a:off x="719572" y="361747"/>
            <a:ext cx="7920880" cy="374073"/>
          </a:xfrm>
          <a:prstGeom prst="rect">
            <a:avLst/>
          </a:prstGeom>
        </p:spPr>
        <p:txBody>
          <a:bodyPr vert="horz" lIns="87916" tIns="43957" rIns="87916" bIns="43957" rtlCol="0" anchor="ctr">
            <a:noAutofit/>
          </a:bodyPr>
          <a:lstStyle/>
          <a:p>
            <a:r>
              <a:rPr lang="en-US" noProof="0" dirty="0" smtClean="0"/>
              <a:t>Main Title</a:t>
            </a:r>
            <a:endParaRPr lang="en-US" noProof="0" dirty="0"/>
          </a:p>
        </p:txBody>
      </p:sp>
      <p:sp>
        <p:nvSpPr>
          <p:cNvPr id="3" name="Espace réservé du texte 2"/>
          <p:cNvSpPr>
            <a:spLocks noGrp="1"/>
          </p:cNvSpPr>
          <p:nvPr>
            <p:ph type="body" idx="1"/>
          </p:nvPr>
        </p:nvSpPr>
        <p:spPr>
          <a:xfrm>
            <a:off x="719138" y="1306871"/>
            <a:ext cx="7921314" cy="3257192"/>
          </a:xfrm>
          <a:prstGeom prst="rect">
            <a:avLst/>
          </a:prstGeom>
        </p:spPr>
        <p:txBody>
          <a:bodyPr vert="horz" lIns="87916" tIns="43957" rIns="87916" bIns="43957"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noProof="0" dirty="0" smtClean="0"/>
          </a:p>
        </p:txBody>
      </p:sp>
      <p:sp>
        <p:nvSpPr>
          <p:cNvPr id="18" name="Espace réservé du numéro de diapositive 5"/>
          <p:cNvSpPr txBox="1">
            <a:spLocks/>
          </p:cNvSpPr>
          <p:nvPr/>
        </p:nvSpPr>
        <p:spPr>
          <a:xfrm>
            <a:off x="0" y="4803998"/>
            <a:ext cx="395536" cy="360040"/>
          </a:xfrm>
          <a:prstGeom prst="rect">
            <a:avLst/>
          </a:prstGeom>
        </p:spPr>
        <p:txBody>
          <a:bodyPr lIns="87916" tIns="43957" rIns="87916" bIns="43957" anchor="ctr"/>
          <a:lstStyle>
            <a:lvl1pPr>
              <a:defRPr sz="1000">
                <a:latin typeface="Arial" pitchFamily="34" charset="0"/>
                <a:cs typeface="Arial" pitchFamily="34" charset="0"/>
              </a:defRPr>
            </a:lvl1pPr>
          </a:lstStyle>
          <a:p>
            <a:pPr marL="0" marR="0" lvl="0" indent="0" algn="ctr" defTabSz="879152" rtl="0" eaLnBrk="1" fontAlgn="auto" latinLnBrk="0" hangingPunct="1">
              <a:lnSpc>
                <a:spcPct val="100000"/>
              </a:lnSpc>
              <a:spcBef>
                <a:spcPts val="0"/>
              </a:spcBef>
              <a:spcAft>
                <a:spcPts val="0"/>
              </a:spcAft>
              <a:buClrTx/>
              <a:buSzTx/>
              <a:buFontTx/>
              <a:buNone/>
              <a:tabLst/>
              <a:defRPr/>
            </a:pPr>
            <a:fld id="{77E95206-EC0C-43EF-8E7D-2BA7BDFE308A}" type="slidenum">
              <a:rPr kumimoji="0" lang="en-US" sz="900" b="0" i="0" u="none" strike="noStrike" kern="1200" cap="none" spc="0" normalizeH="0" baseline="0" noProof="0" smtClean="0">
                <a:ln>
                  <a:noFill/>
                </a:ln>
                <a:solidFill>
                  <a:schemeClr val="tx1"/>
                </a:solidFill>
                <a:effectLst/>
                <a:uLnTx/>
                <a:uFillTx/>
                <a:latin typeface="Arial" pitchFamily="34" charset="0"/>
                <a:ea typeface="+mn-ea"/>
                <a:cs typeface="Arial" pitchFamily="34" charset="0"/>
              </a:rPr>
              <a:pPr marL="0" marR="0" lvl="0" indent="0" algn="ctr" defTabSz="879152"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chemeClr val="tx1"/>
              </a:solidFill>
              <a:effectLst/>
              <a:uLnTx/>
              <a:uFillTx/>
              <a:latin typeface="Arial" pitchFamily="34" charset="0"/>
              <a:ea typeface="+mn-ea"/>
              <a:cs typeface="Arial" pitchFamily="34" charset="0"/>
            </a:endParaRPr>
          </a:p>
        </p:txBody>
      </p:sp>
      <p:sp>
        <p:nvSpPr>
          <p:cNvPr id="6" name="TextBox 5"/>
          <p:cNvSpPr txBox="1"/>
          <p:nvPr/>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b="1" i="0" cap="none" spc="0" dirty="0" smtClean="0">
                <a:ln>
                  <a:noFill/>
                </a:ln>
                <a:solidFill>
                  <a:srgbClr val="FFCD00"/>
                </a:solidFill>
                <a:effectLst/>
                <a:latin typeface="Arial Narrow" pitchFamily="34" charset="0"/>
                <a:cs typeface="Arial" pitchFamily="34" charset="0"/>
              </a:rPr>
              <a:t>3DS.COM/DELMIA </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Dassault</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Systèmes</a:t>
            </a:r>
            <a:r>
              <a:rPr lang="en-US" sz="600" b="0" cap="none" spc="0" dirty="0" smtClean="0">
                <a:ln>
                  <a:noFill/>
                </a:ln>
                <a:solidFill>
                  <a:srgbClr val="005386"/>
                </a:solidFill>
                <a:effectLst/>
                <a:latin typeface="Arial Narrow" pitchFamily="34" charset="0"/>
                <a:cs typeface="Arial" pitchFamily="34" charset="0"/>
              </a:rPr>
              <a:t> | </a:t>
            </a:r>
            <a:r>
              <a:rPr lang="en-US" sz="600" b="0" cap="none" spc="0" noProof="0" dirty="0" smtClean="0">
                <a:ln>
                  <a:noFill/>
                </a:ln>
                <a:solidFill>
                  <a:srgbClr val="005386"/>
                </a:solidFill>
                <a:effectLst/>
                <a:latin typeface="Arial Narrow" pitchFamily="34" charset="0"/>
                <a:cs typeface="Arial" pitchFamily="34" charset="0"/>
              </a:rPr>
              <a:t>Confidential</a:t>
            </a:r>
            <a:r>
              <a:rPr lang="en-US" sz="600" b="0" cap="none" spc="0" dirty="0" smtClean="0">
                <a:ln>
                  <a:noFill/>
                </a:ln>
                <a:solidFill>
                  <a:srgbClr val="005386"/>
                </a:solidFill>
                <a:effectLst/>
                <a:latin typeface="Arial Narrow" pitchFamily="34" charset="0"/>
                <a:cs typeface="Arial" pitchFamily="34" charset="0"/>
              </a:rPr>
              <a:t> Information | </a:t>
            </a:r>
            <a:fld id="{7932CEB9-7706-4840-A8AE-48D24CB336EF}" type="datetimeFigureOut">
              <a:rPr lang="en-US" sz="600" b="0" cap="none" spc="0" smtClean="0">
                <a:ln>
                  <a:noFill/>
                </a:ln>
                <a:solidFill>
                  <a:srgbClr val="005386"/>
                </a:solidFill>
                <a:effectLst/>
                <a:latin typeface="Arial Narrow" pitchFamily="34" charset="0"/>
                <a:cs typeface="Arial" pitchFamily="34" charset="0"/>
              </a:rPr>
              <a:pPr algn="ctr"/>
              <a:t>7/20/2016</a:t>
            </a:fld>
            <a:r>
              <a:rPr lang="en-US" sz="600" b="0" cap="none" spc="0" dirty="0" smtClean="0">
                <a:ln>
                  <a:noFill/>
                </a:ln>
                <a:solidFill>
                  <a:srgbClr val="005386"/>
                </a:solidFill>
                <a:effectLst/>
                <a:latin typeface="Arial Narrow" pitchFamily="34" charset="0"/>
                <a:cs typeface="Arial" pitchFamily="34" charset="0"/>
              </a:rPr>
              <a:t> | ref.: 3DS_Document_2015</a:t>
            </a:r>
            <a:endParaRPr lang="en-US" sz="600" b="0" cap="none" spc="0" dirty="0">
              <a:ln>
                <a:noFill/>
              </a:ln>
              <a:solidFill>
                <a:srgbClr val="005386"/>
              </a:solidFill>
              <a:effectLst/>
              <a:latin typeface="Arial Narrow" pitchFamily="34" charset="0"/>
              <a:cs typeface="Arial" pitchFamily="34" charset="0"/>
            </a:endParaRPr>
          </a:p>
        </p:txBody>
      </p:sp>
      <p:pic>
        <p:nvPicPr>
          <p:cNvPr id="9" name="Picture 8"/>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959820" y="4719511"/>
            <a:ext cx="2645445" cy="243820"/>
          </a:xfrm>
          <a:prstGeom prst="rect">
            <a:avLst/>
          </a:prstGeom>
        </p:spPr>
      </p:pic>
      <p:pic>
        <p:nvPicPr>
          <p:cNvPr id="10" name="Picture 9" descr="DELMIA_Logotype_RGB_Yellow.png"/>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92190" y="4713514"/>
            <a:ext cx="1026367" cy="228600"/>
          </a:xfrm>
          <a:prstGeom prst="rect">
            <a:avLst/>
          </a:prstGeom>
        </p:spPr>
      </p:pic>
    </p:spTree>
    <p:extLst>
      <p:ext uri="{BB962C8B-B14F-4D97-AF65-F5344CB8AC3E}">
        <p14:creationId xmlns:p14="http://schemas.microsoft.com/office/powerpoint/2010/main" val="116893164"/>
      </p:ext>
    </p:extLst>
  </p:cSld>
  <p:clrMap bg1="lt1" tx1="dk1" bg2="lt2" tx2="dk2" accent1="accent1" accent2="accent2" accent3="accent3" accent4="accent4" accent5="accent5" accent6="accent6" hlink="hlink" folHlink="folHlink"/>
  <p:sldLayoutIdLst>
    <p:sldLayoutId id="2147483847" r:id="rId1"/>
    <p:sldLayoutId id="2147483848" r:id="rId2"/>
    <p:sldLayoutId id="2147483849" r:id="rId3"/>
    <p:sldLayoutId id="2147483850" r:id="rId4"/>
    <p:sldLayoutId id="2147483851" r:id="rId5"/>
    <p:sldLayoutId id="2147483852" r:id="rId6"/>
    <p:sldLayoutId id="2147483853" r:id="rId7"/>
    <p:sldLayoutId id="2147483854" r:id="rId8"/>
    <p:sldLayoutId id="2147483855" r:id="rId9"/>
    <p:sldLayoutId id="2147483856" r:id="rId10"/>
    <p:sldLayoutId id="2147483857" r:id="rId11"/>
  </p:sldLayoutIdLst>
  <p:txStyles>
    <p:titleStyle>
      <a:lvl1pPr algn="l" defTabSz="879152" rtl="0" eaLnBrk="1" latinLnBrk="0" hangingPunct="1">
        <a:spcBef>
          <a:spcPct val="0"/>
        </a:spcBef>
        <a:buNone/>
        <a:defRPr lang="en-US" sz="3200" b="0" i="0" kern="1200" spc="0" baseline="0" noProof="0" dirty="0">
          <a:solidFill>
            <a:schemeClr val="tx1"/>
          </a:solidFill>
          <a:effectLst/>
          <a:latin typeface="+mj-lt"/>
          <a:ea typeface="+mj-ea"/>
          <a:cs typeface="3ds Condensed"/>
        </a:defRPr>
      </a:lvl1pPr>
    </p:titleStyle>
    <p:bodyStyle>
      <a:lvl1pPr marL="228600" indent="-228600" algn="l" defTabSz="879152" rtl="0" eaLnBrk="1" latinLnBrk="0" hangingPunct="1">
        <a:lnSpc>
          <a:spcPct val="100000"/>
        </a:lnSpc>
        <a:spcBef>
          <a:spcPts val="800"/>
        </a:spcBef>
        <a:buClr>
          <a:schemeClr val="tx1"/>
        </a:buClr>
        <a:buSzPct val="80000"/>
        <a:buFont typeface="Wingdings 3" panose="05040102010807070707" pitchFamily="18" charset="2"/>
        <a:buChar char="u"/>
        <a:defRPr sz="2000" b="0" i="0" kern="900" spc="0">
          <a:solidFill>
            <a:schemeClr val="tx1"/>
          </a:solidFill>
          <a:latin typeface="+mn-lt"/>
          <a:ea typeface="+mn-ea"/>
          <a:cs typeface="3ds Light"/>
        </a:defRPr>
      </a:lvl1pPr>
      <a:lvl2pPr marL="400050" marR="0" indent="-176213" algn="l" defTabSz="879152" rtl="0" eaLnBrk="1" fontAlgn="auto" latinLnBrk="0" hangingPunct="1">
        <a:lnSpc>
          <a:spcPct val="100000"/>
        </a:lnSpc>
        <a:spcBef>
          <a:spcPts val="600"/>
        </a:spcBef>
        <a:spcAft>
          <a:spcPts val="0"/>
        </a:spcAft>
        <a:buClr>
          <a:schemeClr val="tx1"/>
        </a:buClr>
        <a:buSzPct val="75000"/>
        <a:buFont typeface="Wingdings 3" panose="05040102010807070707" pitchFamily="18" charset="2"/>
        <a:buChar char="w"/>
        <a:tabLst/>
        <a:defRPr sz="1800" b="0" i="0" kern="900" spc="0" baseline="0">
          <a:solidFill>
            <a:schemeClr val="tx1"/>
          </a:solidFill>
          <a:latin typeface="+mn-lt"/>
          <a:ea typeface="+mn-ea"/>
          <a:cs typeface="3ds Light"/>
        </a:defRPr>
      </a:lvl2pPr>
      <a:lvl3pPr marL="628650" marR="0" indent="-158750" algn="l" defTabSz="879152" rtl="0" eaLnBrk="1" fontAlgn="auto" latinLnBrk="0" hangingPunct="1">
        <a:lnSpc>
          <a:spcPct val="100000"/>
        </a:lnSpc>
        <a:spcBef>
          <a:spcPts val="400"/>
        </a:spcBef>
        <a:spcAft>
          <a:spcPts val="0"/>
        </a:spcAft>
        <a:buClr>
          <a:schemeClr val="tx1"/>
        </a:buClr>
        <a:buSzPct val="60000"/>
        <a:buFont typeface="Wingdings 3" panose="05040102010807070707" pitchFamily="18" charset="2"/>
        <a:buChar char="u"/>
        <a:tabLst/>
        <a:defRPr sz="1600" b="0" i="0" kern="900" spc="0">
          <a:solidFill>
            <a:schemeClr val="tx1"/>
          </a:solidFill>
          <a:latin typeface="+mn-lt"/>
          <a:ea typeface="+mn-ea"/>
          <a:cs typeface="3ds Light"/>
        </a:defRPr>
      </a:lvl3pPr>
      <a:lvl4pPr marL="857250" indent="-179388" algn="l" defTabSz="879152" rtl="0" eaLnBrk="1" latinLnBrk="0" hangingPunct="1">
        <a:lnSpc>
          <a:spcPct val="100000"/>
        </a:lnSpc>
        <a:spcBef>
          <a:spcPts val="400"/>
        </a:spcBef>
        <a:buClr>
          <a:schemeClr val="tx1"/>
        </a:buClr>
        <a:buSzPct val="60000"/>
        <a:buFont typeface="Wingdings 3" panose="05040102010807070707" pitchFamily="18" charset="2"/>
        <a:buChar char="w"/>
        <a:defRPr sz="1400" b="0" i="0" kern="900" spc="-70">
          <a:solidFill>
            <a:schemeClr val="tx1"/>
          </a:solidFill>
          <a:latin typeface="+mn-lt"/>
          <a:ea typeface="+mn-ea"/>
          <a:cs typeface="3ds Light"/>
        </a:defRPr>
      </a:lvl4pPr>
      <a:lvl5pPr marL="914400" indent="0" algn="l" defTabSz="1028700" rtl="0" eaLnBrk="1" latinLnBrk="0" hangingPunct="1">
        <a:lnSpc>
          <a:spcPct val="100000"/>
        </a:lnSpc>
        <a:spcBef>
          <a:spcPts val="300"/>
        </a:spcBef>
        <a:buFont typeface="Arial"/>
        <a:buNone/>
        <a:defRPr sz="1200" b="0" i="0" kern="1200" baseline="0">
          <a:solidFill>
            <a:schemeClr val="tx1"/>
          </a:solidFill>
          <a:latin typeface="+mn-lt"/>
          <a:ea typeface="+mn-ea"/>
          <a:cs typeface="3ds Light"/>
        </a:defRPr>
      </a:lvl5pPr>
      <a:lvl6pPr marL="2417668"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857243"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96819"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736395"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879152" rtl="0" eaLnBrk="1" latinLnBrk="0" hangingPunct="1">
        <a:defRPr sz="1700" kern="1200">
          <a:solidFill>
            <a:schemeClr val="tx1"/>
          </a:solidFill>
          <a:latin typeface="+mn-lt"/>
          <a:ea typeface="+mn-ea"/>
          <a:cs typeface="+mn-cs"/>
        </a:defRPr>
      </a:lvl1pPr>
      <a:lvl2pPr marL="439576" algn="l" defTabSz="879152" rtl="0" eaLnBrk="1" latinLnBrk="0" hangingPunct="1">
        <a:defRPr sz="1700" kern="1200">
          <a:solidFill>
            <a:schemeClr val="tx1"/>
          </a:solidFill>
          <a:latin typeface="+mn-lt"/>
          <a:ea typeface="+mn-ea"/>
          <a:cs typeface="+mn-cs"/>
        </a:defRPr>
      </a:lvl2pPr>
      <a:lvl3pPr marL="879152" algn="l" defTabSz="879152" rtl="0" eaLnBrk="1" latinLnBrk="0" hangingPunct="1">
        <a:defRPr sz="1700" kern="1200">
          <a:solidFill>
            <a:schemeClr val="tx1"/>
          </a:solidFill>
          <a:latin typeface="+mn-lt"/>
          <a:ea typeface="+mn-ea"/>
          <a:cs typeface="+mn-cs"/>
        </a:defRPr>
      </a:lvl3pPr>
      <a:lvl4pPr marL="1318728" algn="l" defTabSz="879152" rtl="0" eaLnBrk="1" latinLnBrk="0" hangingPunct="1">
        <a:defRPr sz="1700" kern="1200">
          <a:solidFill>
            <a:schemeClr val="tx1"/>
          </a:solidFill>
          <a:latin typeface="+mn-lt"/>
          <a:ea typeface="+mn-ea"/>
          <a:cs typeface="+mn-cs"/>
        </a:defRPr>
      </a:lvl4pPr>
      <a:lvl5pPr marL="1758303" algn="l" defTabSz="879152" rtl="0" eaLnBrk="1" latinLnBrk="0" hangingPunct="1">
        <a:defRPr sz="1700" kern="1200">
          <a:solidFill>
            <a:schemeClr val="tx1"/>
          </a:solidFill>
          <a:latin typeface="+mn-lt"/>
          <a:ea typeface="+mn-ea"/>
          <a:cs typeface="+mn-cs"/>
        </a:defRPr>
      </a:lvl5pPr>
      <a:lvl6pPr marL="2197879" algn="l" defTabSz="879152" rtl="0" eaLnBrk="1" latinLnBrk="0" hangingPunct="1">
        <a:defRPr sz="1700" kern="1200">
          <a:solidFill>
            <a:schemeClr val="tx1"/>
          </a:solidFill>
          <a:latin typeface="+mn-lt"/>
          <a:ea typeface="+mn-ea"/>
          <a:cs typeface="+mn-cs"/>
        </a:defRPr>
      </a:lvl6pPr>
      <a:lvl7pPr marL="2637455" algn="l" defTabSz="879152" rtl="0" eaLnBrk="1" latinLnBrk="0" hangingPunct="1">
        <a:defRPr sz="1700" kern="1200">
          <a:solidFill>
            <a:schemeClr val="tx1"/>
          </a:solidFill>
          <a:latin typeface="+mn-lt"/>
          <a:ea typeface="+mn-ea"/>
          <a:cs typeface="+mn-cs"/>
        </a:defRPr>
      </a:lvl7pPr>
      <a:lvl8pPr marL="3077031" algn="l" defTabSz="879152" rtl="0" eaLnBrk="1" latinLnBrk="0" hangingPunct="1">
        <a:defRPr sz="1700" kern="1200">
          <a:solidFill>
            <a:schemeClr val="tx1"/>
          </a:solidFill>
          <a:latin typeface="+mn-lt"/>
          <a:ea typeface="+mn-ea"/>
          <a:cs typeface="+mn-cs"/>
        </a:defRPr>
      </a:lvl8pPr>
      <a:lvl9pPr marL="3516607" algn="l" defTabSz="879152" rtl="0" eaLnBrk="1" latinLnBrk="0" hangingPunct="1">
        <a:defRPr sz="17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pos="2880">
          <p15:clr>
            <a:srgbClr val="F26B43"/>
          </p15:clr>
        </p15:guide>
        <p15:guide id="2" orient="horz" pos="1620">
          <p15:clr>
            <a:srgbClr val="F26B43"/>
          </p15:clr>
        </p15:guide>
        <p15:guide id="3" pos="453">
          <p15:clr>
            <a:srgbClr val="F26B43"/>
          </p15:clr>
        </p15:guide>
        <p15:guide id="4" pos="5451">
          <p15:clr>
            <a:srgbClr val="F26B43"/>
          </p15:clr>
        </p15:guide>
        <p15:guide id="5" orient="horz" pos="226">
          <p15:clr>
            <a:srgbClr val="F26B43"/>
          </p15:clr>
        </p15:guide>
        <p15:guide id="6" orient="horz" pos="2875">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Rectangle 4"/>
          <p:cNvSpPr/>
          <p:nvPr/>
        </p:nvSpPr>
        <p:spPr>
          <a:xfrm>
            <a:off x="1347107" y="4563836"/>
            <a:ext cx="7796893" cy="579664"/>
          </a:xfrm>
          <a:prstGeom prst="rect">
            <a:avLst/>
          </a:prstGeom>
          <a:gradFill flip="none" rotWithShape="1">
            <a:gsLst>
              <a:gs pos="9000">
                <a:schemeClr val="bg1"/>
              </a:gs>
              <a:gs pos="60000">
                <a:schemeClr val="accent1"/>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SIMULIA_Logotype_RGB_Teal.png"/>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86361" y="4713514"/>
            <a:ext cx="1160106" cy="228600"/>
          </a:xfrm>
          <a:prstGeom prst="rect">
            <a:avLst/>
          </a:prstGeom>
        </p:spPr>
      </p:pic>
      <p:sp>
        <p:nvSpPr>
          <p:cNvPr id="2" name="Espace réservé du titre 1"/>
          <p:cNvSpPr>
            <a:spLocks noGrp="1"/>
          </p:cNvSpPr>
          <p:nvPr>
            <p:ph type="title"/>
          </p:nvPr>
        </p:nvSpPr>
        <p:spPr>
          <a:xfrm>
            <a:off x="719572" y="361747"/>
            <a:ext cx="7920880" cy="374073"/>
          </a:xfrm>
          <a:prstGeom prst="rect">
            <a:avLst/>
          </a:prstGeom>
        </p:spPr>
        <p:txBody>
          <a:bodyPr vert="horz" lIns="87916" tIns="43957" rIns="87916" bIns="43957" rtlCol="0" anchor="ctr">
            <a:noAutofit/>
          </a:bodyPr>
          <a:lstStyle/>
          <a:p>
            <a:r>
              <a:rPr lang="en-US" noProof="0" dirty="0" smtClean="0"/>
              <a:t>Main Title</a:t>
            </a:r>
            <a:endParaRPr lang="en-US" noProof="0" dirty="0"/>
          </a:p>
        </p:txBody>
      </p:sp>
      <p:sp>
        <p:nvSpPr>
          <p:cNvPr id="3" name="Espace réservé du texte 2"/>
          <p:cNvSpPr>
            <a:spLocks noGrp="1"/>
          </p:cNvSpPr>
          <p:nvPr>
            <p:ph type="body" idx="1"/>
          </p:nvPr>
        </p:nvSpPr>
        <p:spPr>
          <a:xfrm>
            <a:off x="719138" y="1306871"/>
            <a:ext cx="7921314" cy="3257192"/>
          </a:xfrm>
          <a:prstGeom prst="rect">
            <a:avLst/>
          </a:prstGeom>
        </p:spPr>
        <p:txBody>
          <a:bodyPr vert="horz" lIns="87916" tIns="43957" rIns="87916" bIns="43957"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noProof="0" dirty="0" smtClean="0"/>
          </a:p>
        </p:txBody>
      </p:sp>
      <p:sp>
        <p:nvSpPr>
          <p:cNvPr id="18" name="Espace réservé du numéro de diapositive 5"/>
          <p:cNvSpPr txBox="1">
            <a:spLocks/>
          </p:cNvSpPr>
          <p:nvPr/>
        </p:nvSpPr>
        <p:spPr>
          <a:xfrm>
            <a:off x="0" y="4803998"/>
            <a:ext cx="395536" cy="360040"/>
          </a:xfrm>
          <a:prstGeom prst="rect">
            <a:avLst/>
          </a:prstGeom>
        </p:spPr>
        <p:txBody>
          <a:bodyPr lIns="87916" tIns="43957" rIns="87916" bIns="43957" anchor="ctr"/>
          <a:lstStyle>
            <a:lvl1pPr>
              <a:defRPr sz="1000">
                <a:latin typeface="Arial" pitchFamily="34" charset="0"/>
                <a:cs typeface="Arial" pitchFamily="34" charset="0"/>
              </a:defRPr>
            </a:lvl1pPr>
          </a:lstStyle>
          <a:p>
            <a:pPr marL="0" marR="0" lvl="0" indent="0" algn="ctr" defTabSz="879152" rtl="0" eaLnBrk="1" fontAlgn="auto" latinLnBrk="0" hangingPunct="1">
              <a:lnSpc>
                <a:spcPct val="100000"/>
              </a:lnSpc>
              <a:spcBef>
                <a:spcPts val="0"/>
              </a:spcBef>
              <a:spcAft>
                <a:spcPts val="0"/>
              </a:spcAft>
              <a:buClrTx/>
              <a:buSzTx/>
              <a:buFontTx/>
              <a:buNone/>
              <a:tabLst/>
              <a:defRPr/>
            </a:pPr>
            <a:fld id="{77E95206-EC0C-43EF-8E7D-2BA7BDFE308A}" type="slidenum">
              <a:rPr kumimoji="0" lang="en-US" sz="900" b="0" i="0" u="none" strike="noStrike" kern="1200" cap="none" spc="0" normalizeH="0" baseline="0" noProof="0" smtClean="0">
                <a:ln>
                  <a:noFill/>
                </a:ln>
                <a:solidFill>
                  <a:schemeClr val="tx1"/>
                </a:solidFill>
                <a:effectLst/>
                <a:uLnTx/>
                <a:uFillTx/>
                <a:latin typeface="Arial" pitchFamily="34" charset="0"/>
                <a:ea typeface="+mn-ea"/>
                <a:cs typeface="Arial" pitchFamily="34" charset="0"/>
              </a:rPr>
              <a:pPr marL="0" marR="0" lvl="0" indent="0" algn="ctr" defTabSz="879152"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chemeClr val="tx1"/>
              </a:solidFill>
              <a:effectLst/>
              <a:uLnTx/>
              <a:uFillTx/>
              <a:latin typeface="Arial" pitchFamily="34" charset="0"/>
              <a:ea typeface="+mn-ea"/>
              <a:cs typeface="Arial" pitchFamily="34" charset="0"/>
            </a:endParaRPr>
          </a:p>
        </p:txBody>
      </p:sp>
      <p:sp>
        <p:nvSpPr>
          <p:cNvPr id="6" name="TextBox 5"/>
          <p:cNvSpPr txBox="1"/>
          <p:nvPr/>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b="1" i="0" cap="none" spc="0" dirty="0" smtClean="0">
                <a:ln>
                  <a:noFill/>
                </a:ln>
                <a:solidFill>
                  <a:srgbClr val="00B2A9"/>
                </a:solidFill>
                <a:effectLst/>
                <a:latin typeface="Arial Narrow" pitchFamily="34" charset="0"/>
                <a:cs typeface="Arial" pitchFamily="34" charset="0"/>
              </a:rPr>
              <a:t>3DS.COM/SIMULIA</a:t>
            </a:r>
            <a:r>
              <a:rPr lang="en-US" sz="600" b="1" i="0" cap="none" spc="0" baseline="0" dirty="0" smtClean="0">
                <a:ln>
                  <a:noFill/>
                </a:ln>
                <a:solidFill>
                  <a:srgbClr val="00B2A9"/>
                </a:solidFill>
                <a:effectLst/>
                <a:latin typeface="Arial Narrow" pitchFamily="34" charset="0"/>
                <a:cs typeface="Arial" pitchFamily="34" charset="0"/>
              </a:rPr>
              <a:t> </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Dassault</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Systèmes</a:t>
            </a:r>
            <a:r>
              <a:rPr lang="en-US" sz="600" b="0" cap="none" spc="0" dirty="0" smtClean="0">
                <a:ln>
                  <a:noFill/>
                </a:ln>
                <a:solidFill>
                  <a:srgbClr val="005386"/>
                </a:solidFill>
                <a:effectLst/>
                <a:latin typeface="Arial Narrow" pitchFamily="34" charset="0"/>
                <a:cs typeface="Arial" pitchFamily="34" charset="0"/>
              </a:rPr>
              <a:t> | </a:t>
            </a:r>
            <a:r>
              <a:rPr lang="en-US" sz="600" b="0" cap="none" spc="0" noProof="0" dirty="0" smtClean="0">
                <a:ln>
                  <a:noFill/>
                </a:ln>
                <a:solidFill>
                  <a:srgbClr val="005386"/>
                </a:solidFill>
                <a:effectLst/>
                <a:latin typeface="Arial Narrow" pitchFamily="34" charset="0"/>
                <a:cs typeface="Arial" pitchFamily="34" charset="0"/>
              </a:rPr>
              <a:t>Confidential</a:t>
            </a:r>
            <a:r>
              <a:rPr lang="en-US" sz="600" b="0" cap="none" spc="0" dirty="0" smtClean="0">
                <a:ln>
                  <a:noFill/>
                </a:ln>
                <a:solidFill>
                  <a:srgbClr val="005386"/>
                </a:solidFill>
                <a:effectLst/>
                <a:latin typeface="Arial Narrow" pitchFamily="34" charset="0"/>
                <a:cs typeface="Arial" pitchFamily="34" charset="0"/>
              </a:rPr>
              <a:t> Information | </a:t>
            </a:r>
            <a:fld id="{7932CEB9-7706-4840-A8AE-48D24CB336EF}" type="datetimeFigureOut">
              <a:rPr lang="en-US" sz="600" b="0" cap="none" spc="0" smtClean="0">
                <a:ln>
                  <a:noFill/>
                </a:ln>
                <a:solidFill>
                  <a:srgbClr val="005386"/>
                </a:solidFill>
                <a:effectLst/>
                <a:latin typeface="Arial Narrow" pitchFamily="34" charset="0"/>
                <a:cs typeface="Arial" pitchFamily="34" charset="0"/>
              </a:rPr>
              <a:pPr algn="ctr"/>
              <a:t>7/20/2016</a:t>
            </a:fld>
            <a:r>
              <a:rPr lang="en-US" sz="600" b="0" cap="none" spc="0" dirty="0" smtClean="0">
                <a:ln>
                  <a:noFill/>
                </a:ln>
                <a:solidFill>
                  <a:srgbClr val="005386"/>
                </a:solidFill>
                <a:effectLst/>
                <a:latin typeface="Arial Narrow" pitchFamily="34" charset="0"/>
                <a:cs typeface="Arial" pitchFamily="34" charset="0"/>
              </a:rPr>
              <a:t> | ref.: 3DS_Document_2015</a:t>
            </a:r>
            <a:endParaRPr lang="en-US" sz="600" b="0" cap="none" spc="0" dirty="0">
              <a:ln>
                <a:noFill/>
              </a:ln>
              <a:solidFill>
                <a:srgbClr val="005386"/>
              </a:solidFill>
              <a:effectLst/>
              <a:latin typeface="Arial Narrow" pitchFamily="34" charset="0"/>
              <a:cs typeface="Arial" pitchFamily="34" charset="0"/>
            </a:endParaRPr>
          </a:p>
        </p:txBody>
      </p:sp>
      <p:pic>
        <p:nvPicPr>
          <p:cNvPr id="9" name="Picture 8"/>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959820" y="4719511"/>
            <a:ext cx="2645445" cy="243820"/>
          </a:xfrm>
          <a:prstGeom prst="rect">
            <a:avLst/>
          </a:prstGeom>
        </p:spPr>
      </p:pic>
    </p:spTree>
    <p:extLst>
      <p:ext uri="{BB962C8B-B14F-4D97-AF65-F5344CB8AC3E}">
        <p14:creationId xmlns:p14="http://schemas.microsoft.com/office/powerpoint/2010/main" val="2120182259"/>
      </p:ext>
    </p:extLst>
  </p:cSld>
  <p:clrMap bg1="lt1" tx1="dk1" bg2="lt2" tx2="dk2" accent1="accent1" accent2="accent2" accent3="accent3" accent4="accent4" accent5="accent5" accent6="accent6" hlink="hlink" folHlink="folHlink"/>
  <p:sldLayoutIdLst>
    <p:sldLayoutId id="2147483859" r:id="rId1"/>
    <p:sldLayoutId id="2147483860" r:id="rId2"/>
    <p:sldLayoutId id="2147483861" r:id="rId3"/>
    <p:sldLayoutId id="2147483862" r:id="rId4"/>
    <p:sldLayoutId id="2147483863" r:id="rId5"/>
    <p:sldLayoutId id="2147483864" r:id="rId6"/>
    <p:sldLayoutId id="2147483865" r:id="rId7"/>
    <p:sldLayoutId id="2147483866" r:id="rId8"/>
    <p:sldLayoutId id="2147483867" r:id="rId9"/>
    <p:sldLayoutId id="2147483868" r:id="rId10"/>
    <p:sldLayoutId id="2147483869" r:id="rId11"/>
  </p:sldLayoutIdLst>
  <p:txStyles>
    <p:titleStyle>
      <a:lvl1pPr algn="l" defTabSz="879152" rtl="0" eaLnBrk="1" latinLnBrk="0" hangingPunct="1">
        <a:spcBef>
          <a:spcPct val="0"/>
        </a:spcBef>
        <a:buNone/>
        <a:defRPr lang="en-US" sz="3200" b="0" i="0" kern="1200" spc="0" baseline="0" noProof="0" dirty="0">
          <a:solidFill>
            <a:schemeClr val="tx1"/>
          </a:solidFill>
          <a:effectLst/>
          <a:latin typeface="+mj-lt"/>
          <a:ea typeface="+mj-ea"/>
          <a:cs typeface="3ds Condensed"/>
        </a:defRPr>
      </a:lvl1pPr>
    </p:titleStyle>
    <p:bodyStyle>
      <a:lvl1pPr marL="228600" indent="-228600" algn="l" defTabSz="879152" rtl="0" eaLnBrk="1" latinLnBrk="0" hangingPunct="1">
        <a:lnSpc>
          <a:spcPct val="100000"/>
        </a:lnSpc>
        <a:spcBef>
          <a:spcPts val="800"/>
        </a:spcBef>
        <a:buClr>
          <a:schemeClr val="tx1"/>
        </a:buClr>
        <a:buSzPct val="80000"/>
        <a:buFont typeface="Wingdings 3" panose="05040102010807070707" pitchFamily="18" charset="2"/>
        <a:buChar char="u"/>
        <a:defRPr sz="2000" b="0" i="0" kern="900" spc="0">
          <a:solidFill>
            <a:schemeClr val="tx1"/>
          </a:solidFill>
          <a:latin typeface="+mn-lt"/>
          <a:ea typeface="+mn-ea"/>
          <a:cs typeface="3ds Light"/>
        </a:defRPr>
      </a:lvl1pPr>
      <a:lvl2pPr marL="400050" marR="0" indent="-176213" algn="l" defTabSz="879152" rtl="0" eaLnBrk="1" fontAlgn="auto" latinLnBrk="0" hangingPunct="1">
        <a:lnSpc>
          <a:spcPct val="100000"/>
        </a:lnSpc>
        <a:spcBef>
          <a:spcPts val="600"/>
        </a:spcBef>
        <a:spcAft>
          <a:spcPts val="0"/>
        </a:spcAft>
        <a:buClr>
          <a:schemeClr val="tx1"/>
        </a:buClr>
        <a:buSzPct val="75000"/>
        <a:buFont typeface="Wingdings 3" panose="05040102010807070707" pitchFamily="18" charset="2"/>
        <a:buChar char="w"/>
        <a:tabLst/>
        <a:defRPr sz="1800" b="0" i="0" kern="900" spc="0" baseline="0">
          <a:solidFill>
            <a:schemeClr val="tx1"/>
          </a:solidFill>
          <a:latin typeface="+mn-lt"/>
          <a:ea typeface="+mn-ea"/>
          <a:cs typeface="3ds Light"/>
        </a:defRPr>
      </a:lvl2pPr>
      <a:lvl3pPr marL="628650" marR="0" indent="-158750" algn="l" defTabSz="879152" rtl="0" eaLnBrk="1" fontAlgn="auto" latinLnBrk="0" hangingPunct="1">
        <a:lnSpc>
          <a:spcPct val="100000"/>
        </a:lnSpc>
        <a:spcBef>
          <a:spcPts val="400"/>
        </a:spcBef>
        <a:spcAft>
          <a:spcPts val="0"/>
        </a:spcAft>
        <a:buClr>
          <a:schemeClr val="tx1"/>
        </a:buClr>
        <a:buSzPct val="60000"/>
        <a:buFont typeface="Wingdings 3" panose="05040102010807070707" pitchFamily="18" charset="2"/>
        <a:buChar char="u"/>
        <a:tabLst/>
        <a:defRPr sz="1600" b="0" i="0" kern="900" spc="0">
          <a:solidFill>
            <a:schemeClr val="tx1"/>
          </a:solidFill>
          <a:latin typeface="+mn-lt"/>
          <a:ea typeface="+mn-ea"/>
          <a:cs typeface="3ds Light"/>
        </a:defRPr>
      </a:lvl3pPr>
      <a:lvl4pPr marL="857250" indent="-179388" algn="l" defTabSz="879152" rtl="0" eaLnBrk="1" latinLnBrk="0" hangingPunct="1">
        <a:lnSpc>
          <a:spcPct val="100000"/>
        </a:lnSpc>
        <a:spcBef>
          <a:spcPts val="400"/>
        </a:spcBef>
        <a:buClr>
          <a:schemeClr val="tx1"/>
        </a:buClr>
        <a:buSzPct val="60000"/>
        <a:buFont typeface="Wingdings 3" panose="05040102010807070707" pitchFamily="18" charset="2"/>
        <a:buChar char="w"/>
        <a:defRPr sz="1400" b="0" i="0" kern="900" spc="-70">
          <a:solidFill>
            <a:schemeClr val="tx1"/>
          </a:solidFill>
          <a:latin typeface="+mn-lt"/>
          <a:ea typeface="+mn-ea"/>
          <a:cs typeface="3ds Light"/>
        </a:defRPr>
      </a:lvl4pPr>
      <a:lvl5pPr marL="914400" indent="0" algn="l" defTabSz="1028700" rtl="0" eaLnBrk="1" latinLnBrk="0" hangingPunct="1">
        <a:lnSpc>
          <a:spcPct val="100000"/>
        </a:lnSpc>
        <a:spcBef>
          <a:spcPts val="300"/>
        </a:spcBef>
        <a:buFont typeface="Arial"/>
        <a:buNone/>
        <a:defRPr sz="1200" b="0" i="0" kern="1200" baseline="0">
          <a:solidFill>
            <a:schemeClr val="tx1"/>
          </a:solidFill>
          <a:latin typeface="+mn-lt"/>
          <a:ea typeface="+mn-ea"/>
          <a:cs typeface="3ds Light"/>
        </a:defRPr>
      </a:lvl5pPr>
      <a:lvl6pPr marL="2417668"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857243"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96819"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736395"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879152" rtl="0" eaLnBrk="1" latinLnBrk="0" hangingPunct="1">
        <a:defRPr sz="1700" kern="1200">
          <a:solidFill>
            <a:schemeClr val="tx1"/>
          </a:solidFill>
          <a:latin typeface="+mn-lt"/>
          <a:ea typeface="+mn-ea"/>
          <a:cs typeface="+mn-cs"/>
        </a:defRPr>
      </a:lvl1pPr>
      <a:lvl2pPr marL="439576" algn="l" defTabSz="879152" rtl="0" eaLnBrk="1" latinLnBrk="0" hangingPunct="1">
        <a:defRPr sz="1700" kern="1200">
          <a:solidFill>
            <a:schemeClr val="tx1"/>
          </a:solidFill>
          <a:latin typeface="+mn-lt"/>
          <a:ea typeface="+mn-ea"/>
          <a:cs typeface="+mn-cs"/>
        </a:defRPr>
      </a:lvl2pPr>
      <a:lvl3pPr marL="879152" algn="l" defTabSz="879152" rtl="0" eaLnBrk="1" latinLnBrk="0" hangingPunct="1">
        <a:defRPr sz="1700" kern="1200">
          <a:solidFill>
            <a:schemeClr val="tx1"/>
          </a:solidFill>
          <a:latin typeface="+mn-lt"/>
          <a:ea typeface="+mn-ea"/>
          <a:cs typeface="+mn-cs"/>
        </a:defRPr>
      </a:lvl3pPr>
      <a:lvl4pPr marL="1318728" algn="l" defTabSz="879152" rtl="0" eaLnBrk="1" latinLnBrk="0" hangingPunct="1">
        <a:defRPr sz="1700" kern="1200">
          <a:solidFill>
            <a:schemeClr val="tx1"/>
          </a:solidFill>
          <a:latin typeface="+mn-lt"/>
          <a:ea typeface="+mn-ea"/>
          <a:cs typeface="+mn-cs"/>
        </a:defRPr>
      </a:lvl4pPr>
      <a:lvl5pPr marL="1758303" algn="l" defTabSz="879152" rtl="0" eaLnBrk="1" latinLnBrk="0" hangingPunct="1">
        <a:defRPr sz="1700" kern="1200">
          <a:solidFill>
            <a:schemeClr val="tx1"/>
          </a:solidFill>
          <a:latin typeface="+mn-lt"/>
          <a:ea typeface="+mn-ea"/>
          <a:cs typeface="+mn-cs"/>
        </a:defRPr>
      </a:lvl5pPr>
      <a:lvl6pPr marL="2197879" algn="l" defTabSz="879152" rtl="0" eaLnBrk="1" latinLnBrk="0" hangingPunct="1">
        <a:defRPr sz="1700" kern="1200">
          <a:solidFill>
            <a:schemeClr val="tx1"/>
          </a:solidFill>
          <a:latin typeface="+mn-lt"/>
          <a:ea typeface="+mn-ea"/>
          <a:cs typeface="+mn-cs"/>
        </a:defRPr>
      </a:lvl6pPr>
      <a:lvl7pPr marL="2637455" algn="l" defTabSz="879152" rtl="0" eaLnBrk="1" latinLnBrk="0" hangingPunct="1">
        <a:defRPr sz="1700" kern="1200">
          <a:solidFill>
            <a:schemeClr val="tx1"/>
          </a:solidFill>
          <a:latin typeface="+mn-lt"/>
          <a:ea typeface="+mn-ea"/>
          <a:cs typeface="+mn-cs"/>
        </a:defRPr>
      </a:lvl7pPr>
      <a:lvl8pPr marL="3077031" algn="l" defTabSz="879152" rtl="0" eaLnBrk="1" latinLnBrk="0" hangingPunct="1">
        <a:defRPr sz="1700" kern="1200">
          <a:solidFill>
            <a:schemeClr val="tx1"/>
          </a:solidFill>
          <a:latin typeface="+mn-lt"/>
          <a:ea typeface="+mn-ea"/>
          <a:cs typeface="+mn-cs"/>
        </a:defRPr>
      </a:lvl8pPr>
      <a:lvl9pPr marL="3516607" algn="l" defTabSz="879152" rtl="0" eaLnBrk="1" latinLnBrk="0" hangingPunct="1">
        <a:defRPr sz="17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pos="2880">
          <p15:clr>
            <a:srgbClr val="F26B43"/>
          </p15:clr>
        </p15:guide>
        <p15:guide id="2" orient="horz" pos="1620">
          <p15:clr>
            <a:srgbClr val="F26B43"/>
          </p15:clr>
        </p15:guide>
        <p15:guide id="3" pos="453">
          <p15:clr>
            <a:srgbClr val="F26B43"/>
          </p15:clr>
        </p15:guide>
        <p15:guide id="4" pos="5451">
          <p15:clr>
            <a:srgbClr val="F26B43"/>
          </p15:clr>
        </p15:guide>
        <p15:guide id="5" orient="horz" pos="226">
          <p15:clr>
            <a:srgbClr val="F26B43"/>
          </p15:clr>
        </p15:guide>
        <p15:guide id="6" orient="horz" pos="2875">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Rectangle 4"/>
          <p:cNvSpPr/>
          <p:nvPr/>
        </p:nvSpPr>
        <p:spPr>
          <a:xfrm>
            <a:off x="1347107" y="4563836"/>
            <a:ext cx="7796893" cy="579664"/>
          </a:xfrm>
          <a:prstGeom prst="rect">
            <a:avLst/>
          </a:prstGeom>
          <a:gradFill flip="none" rotWithShape="1">
            <a:gsLst>
              <a:gs pos="9000">
                <a:schemeClr val="bg1"/>
              </a:gs>
              <a:gs pos="60000">
                <a:schemeClr val="accent1"/>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Espace réservé du titre 1"/>
          <p:cNvSpPr>
            <a:spLocks noGrp="1"/>
          </p:cNvSpPr>
          <p:nvPr>
            <p:ph type="title"/>
          </p:nvPr>
        </p:nvSpPr>
        <p:spPr>
          <a:xfrm>
            <a:off x="719572" y="361747"/>
            <a:ext cx="7920880" cy="374073"/>
          </a:xfrm>
          <a:prstGeom prst="rect">
            <a:avLst/>
          </a:prstGeom>
        </p:spPr>
        <p:txBody>
          <a:bodyPr vert="horz" lIns="87916" tIns="43957" rIns="87916" bIns="43957" rtlCol="0" anchor="ctr">
            <a:noAutofit/>
          </a:bodyPr>
          <a:lstStyle/>
          <a:p>
            <a:r>
              <a:rPr lang="en-US" noProof="0" dirty="0" smtClean="0"/>
              <a:t>Main Title</a:t>
            </a:r>
            <a:endParaRPr lang="en-US" noProof="0" dirty="0"/>
          </a:p>
        </p:txBody>
      </p:sp>
      <p:sp>
        <p:nvSpPr>
          <p:cNvPr id="3" name="Espace réservé du texte 2"/>
          <p:cNvSpPr>
            <a:spLocks noGrp="1"/>
          </p:cNvSpPr>
          <p:nvPr>
            <p:ph type="body" idx="1"/>
          </p:nvPr>
        </p:nvSpPr>
        <p:spPr>
          <a:xfrm>
            <a:off x="719138" y="1306871"/>
            <a:ext cx="7921314" cy="3257192"/>
          </a:xfrm>
          <a:prstGeom prst="rect">
            <a:avLst/>
          </a:prstGeom>
        </p:spPr>
        <p:txBody>
          <a:bodyPr vert="horz" lIns="87916" tIns="43957" rIns="87916" bIns="43957"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noProof="0" dirty="0" smtClean="0"/>
          </a:p>
        </p:txBody>
      </p:sp>
      <p:sp>
        <p:nvSpPr>
          <p:cNvPr id="18" name="Espace réservé du numéro de diapositive 5"/>
          <p:cNvSpPr txBox="1">
            <a:spLocks/>
          </p:cNvSpPr>
          <p:nvPr/>
        </p:nvSpPr>
        <p:spPr>
          <a:xfrm>
            <a:off x="0" y="4803998"/>
            <a:ext cx="395536" cy="360040"/>
          </a:xfrm>
          <a:prstGeom prst="rect">
            <a:avLst/>
          </a:prstGeom>
        </p:spPr>
        <p:txBody>
          <a:bodyPr lIns="87916" tIns="43957" rIns="87916" bIns="43957" anchor="ctr"/>
          <a:lstStyle>
            <a:lvl1pPr>
              <a:defRPr sz="1000">
                <a:latin typeface="Arial" pitchFamily="34" charset="0"/>
                <a:cs typeface="Arial" pitchFamily="34" charset="0"/>
              </a:defRPr>
            </a:lvl1pPr>
          </a:lstStyle>
          <a:p>
            <a:pPr marL="0" marR="0" lvl="0" indent="0" algn="ctr" defTabSz="879152" rtl="0" eaLnBrk="1" fontAlgn="auto" latinLnBrk="0" hangingPunct="1">
              <a:lnSpc>
                <a:spcPct val="100000"/>
              </a:lnSpc>
              <a:spcBef>
                <a:spcPts val="0"/>
              </a:spcBef>
              <a:spcAft>
                <a:spcPts val="0"/>
              </a:spcAft>
              <a:buClrTx/>
              <a:buSzTx/>
              <a:buFontTx/>
              <a:buNone/>
              <a:tabLst/>
              <a:defRPr/>
            </a:pPr>
            <a:fld id="{77E95206-EC0C-43EF-8E7D-2BA7BDFE308A}" type="slidenum">
              <a:rPr kumimoji="0" lang="en-US" sz="900" b="0" i="0" u="none" strike="noStrike" kern="1200" cap="none" spc="0" normalizeH="0" baseline="0" noProof="0" smtClean="0">
                <a:ln>
                  <a:noFill/>
                </a:ln>
                <a:solidFill>
                  <a:schemeClr val="tx1"/>
                </a:solidFill>
                <a:effectLst/>
                <a:uLnTx/>
                <a:uFillTx/>
                <a:latin typeface="Arial" pitchFamily="34" charset="0"/>
                <a:ea typeface="+mn-ea"/>
                <a:cs typeface="Arial" pitchFamily="34" charset="0"/>
              </a:rPr>
              <a:pPr marL="0" marR="0" lvl="0" indent="0" algn="ctr" defTabSz="879152"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chemeClr val="tx1"/>
              </a:solidFill>
              <a:effectLst/>
              <a:uLnTx/>
              <a:uFillTx/>
              <a:latin typeface="Arial" pitchFamily="34" charset="0"/>
              <a:ea typeface="+mn-ea"/>
              <a:cs typeface="Arial" pitchFamily="34" charset="0"/>
            </a:endParaRPr>
          </a:p>
        </p:txBody>
      </p:sp>
      <p:sp>
        <p:nvSpPr>
          <p:cNvPr id="6" name="TextBox 5"/>
          <p:cNvSpPr txBox="1"/>
          <p:nvPr/>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b="1" i="0" cap="none" spc="0" dirty="0" smtClean="0">
                <a:ln>
                  <a:noFill/>
                </a:ln>
                <a:solidFill>
                  <a:srgbClr val="C79316"/>
                </a:solidFill>
                <a:effectLst/>
                <a:latin typeface="Arial Narrow" pitchFamily="34" charset="0"/>
                <a:cs typeface="Arial" pitchFamily="34" charset="0"/>
              </a:rPr>
              <a:t>3DS.COM/GEOVIA</a:t>
            </a:r>
            <a:r>
              <a:rPr lang="en-US" sz="600" b="0" cap="none" spc="0" baseline="0" dirty="0" smtClean="0">
                <a:ln>
                  <a:noFill/>
                </a:ln>
                <a:solidFill>
                  <a:srgbClr val="C79316"/>
                </a:solidFill>
                <a:effectLst/>
                <a:latin typeface="Arial Narrow" pitchFamily="34" charset="0"/>
                <a:cs typeface="Arial" pitchFamily="34" charset="0"/>
              </a:rPr>
              <a:t> </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Dassault</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Systèmes</a:t>
            </a:r>
            <a:r>
              <a:rPr lang="en-US" sz="600" b="0" cap="none" spc="0" dirty="0" smtClean="0">
                <a:ln>
                  <a:noFill/>
                </a:ln>
                <a:solidFill>
                  <a:srgbClr val="005386"/>
                </a:solidFill>
                <a:effectLst/>
                <a:latin typeface="Arial Narrow" pitchFamily="34" charset="0"/>
                <a:cs typeface="Arial" pitchFamily="34" charset="0"/>
              </a:rPr>
              <a:t> | </a:t>
            </a:r>
            <a:r>
              <a:rPr lang="en-US" sz="600" b="0" cap="none" spc="0" noProof="0" dirty="0" smtClean="0">
                <a:ln>
                  <a:noFill/>
                </a:ln>
                <a:solidFill>
                  <a:srgbClr val="005386"/>
                </a:solidFill>
                <a:effectLst/>
                <a:latin typeface="Arial Narrow" pitchFamily="34" charset="0"/>
                <a:cs typeface="Arial" pitchFamily="34" charset="0"/>
              </a:rPr>
              <a:t>Confidential</a:t>
            </a:r>
            <a:r>
              <a:rPr lang="en-US" sz="600" b="0" cap="none" spc="0" dirty="0" smtClean="0">
                <a:ln>
                  <a:noFill/>
                </a:ln>
                <a:solidFill>
                  <a:srgbClr val="005386"/>
                </a:solidFill>
                <a:effectLst/>
                <a:latin typeface="Arial Narrow" pitchFamily="34" charset="0"/>
                <a:cs typeface="Arial" pitchFamily="34" charset="0"/>
              </a:rPr>
              <a:t> Information | </a:t>
            </a:r>
            <a:fld id="{7932CEB9-7706-4840-A8AE-48D24CB336EF}" type="datetimeFigureOut">
              <a:rPr lang="en-US" sz="600" b="0" cap="none" spc="0" smtClean="0">
                <a:ln>
                  <a:noFill/>
                </a:ln>
                <a:solidFill>
                  <a:srgbClr val="005386"/>
                </a:solidFill>
                <a:effectLst/>
                <a:latin typeface="Arial Narrow" pitchFamily="34" charset="0"/>
                <a:cs typeface="Arial" pitchFamily="34" charset="0"/>
              </a:rPr>
              <a:pPr algn="ctr"/>
              <a:t>7/20/2016</a:t>
            </a:fld>
            <a:r>
              <a:rPr lang="en-US" sz="600" b="0" cap="none" spc="0" dirty="0" smtClean="0">
                <a:ln>
                  <a:noFill/>
                </a:ln>
                <a:solidFill>
                  <a:srgbClr val="005386"/>
                </a:solidFill>
                <a:effectLst/>
                <a:latin typeface="Arial Narrow" pitchFamily="34" charset="0"/>
                <a:cs typeface="Arial" pitchFamily="34" charset="0"/>
              </a:rPr>
              <a:t> | ref.: 3DS_Document_2015</a:t>
            </a:r>
            <a:endParaRPr lang="en-US" sz="600" b="0" cap="none" spc="0" dirty="0">
              <a:ln>
                <a:noFill/>
              </a:ln>
              <a:solidFill>
                <a:srgbClr val="005386"/>
              </a:solidFill>
              <a:effectLst/>
              <a:latin typeface="Arial Narrow" pitchFamily="34" charset="0"/>
              <a:cs typeface="Arial" pitchFamily="34" charset="0"/>
            </a:endParaRPr>
          </a:p>
        </p:txBody>
      </p:sp>
      <p:pic>
        <p:nvPicPr>
          <p:cNvPr id="9" name="Picture 8"/>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959820" y="4719511"/>
            <a:ext cx="2645445" cy="243820"/>
          </a:xfrm>
          <a:prstGeom prst="rect">
            <a:avLst/>
          </a:prstGeom>
        </p:spPr>
      </p:pic>
      <p:pic>
        <p:nvPicPr>
          <p:cNvPr id="11" name="Picture 10" descr="GEOVIA_Logotype_RGB_Copper.png"/>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86974" y="4713514"/>
            <a:ext cx="992155" cy="228600"/>
          </a:xfrm>
          <a:prstGeom prst="rect">
            <a:avLst/>
          </a:prstGeom>
        </p:spPr>
      </p:pic>
    </p:spTree>
    <p:extLst>
      <p:ext uri="{BB962C8B-B14F-4D97-AF65-F5344CB8AC3E}">
        <p14:creationId xmlns:p14="http://schemas.microsoft.com/office/powerpoint/2010/main" val="2818415307"/>
      </p:ext>
    </p:extLst>
  </p:cSld>
  <p:clrMap bg1="lt1" tx1="dk1" bg2="lt2" tx2="dk2" accent1="accent1" accent2="accent2" accent3="accent3" accent4="accent4" accent5="accent5" accent6="accent6" hlink="hlink" folHlink="folHlink"/>
  <p:sldLayoutIdLst>
    <p:sldLayoutId id="2147483871" r:id="rId1"/>
    <p:sldLayoutId id="2147483872" r:id="rId2"/>
    <p:sldLayoutId id="2147483873" r:id="rId3"/>
    <p:sldLayoutId id="2147483874" r:id="rId4"/>
    <p:sldLayoutId id="2147483875" r:id="rId5"/>
    <p:sldLayoutId id="2147483876" r:id="rId6"/>
    <p:sldLayoutId id="2147483877" r:id="rId7"/>
    <p:sldLayoutId id="2147483878" r:id="rId8"/>
    <p:sldLayoutId id="2147483879" r:id="rId9"/>
    <p:sldLayoutId id="2147483880" r:id="rId10"/>
    <p:sldLayoutId id="2147483881" r:id="rId11"/>
  </p:sldLayoutIdLst>
  <p:txStyles>
    <p:titleStyle>
      <a:lvl1pPr algn="l" defTabSz="879152" rtl="0" eaLnBrk="1" latinLnBrk="0" hangingPunct="1">
        <a:spcBef>
          <a:spcPct val="0"/>
        </a:spcBef>
        <a:buNone/>
        <a:defRPr lang="en-US" sz="3200" b="0" i="0" kern="1200" spc="0" baseline="0" noProof="0" dirty="0">
          <a:solidFill>
            <a:schemeClr val="tx1"/>
          </a:solidFill>
          <a:effectLst/>
          <a:latin typeface="+mj-lt"/>
          <a:ea typeface="+mj-ea"/>
          <a:cs typeface="3ds Condensed"/>
        </a:defRPr>
      </a:lvl1pPr>
    </p:titleStyle>
    <p:bodyStyle>
      <a:lvl1pPr marL="228600" indent="-228600" algn="l" defTabSz="879152" rtl="0" eaLnBrk="1" latinLnBrk="0" hangingPunct="1">
        <a:lnSpc>
          <a:spcPct val="100000"/>
        </a:lnSpc>
        <a:spcBef>
          <a:spcPts val="800"/>
        </a:spcBef>
        <a:buClr>
          <a:schemeClr val="tx1"/>
        </a:buClr>
        <a:buSzPct val="80000"/>
        <a:buFont typeface="Wingdings 3" panose="05040102010807070707" pitchFamily="18" charset="2"/>
        <a:buChar char="u"/>
        <a:defRPr sz="2000" b="0" i="0" kern="900" spc="0">
          <a:solidFill>
            <a:schemeClr val="tx1"/>
          </a:solidFill>
          <a:latin typeface="+mn-lt"/>
          <a:ea typeface="+mn-ea"/>
          <a:cs typeface="3ds Light"/>
        </a:defRPr>
      </a:lvl1pPr>
      <a:lvl2pPr marL="400050" marR="0" indent="-176213" algn="l" defTabSz="879152" rtl="0" eaLnBrk="1" fontAlgn="auto" latinLnBrk="0" hangingPunct="1">
        <a:lnSpc>
          <a:spcPct val="100000"/>
        </a:lnSpc>
        <a:spcBef>
          <a:spcPts val="600"/>
        </a:spcBef>
        <a:spcAft>
          <a:spcPts val="0"/>
        </a:spcAft>
        <a:buClr>
          <a:schemeClr val="tx1"/>
        </a:buClr>
        <a:buSzPct val="75000"/>
        <a:buFont typeface="Wingdings 3" panose="05040102010807070707" pitchFamily="18" charset="2"/>
        <a:buChar char="w"/>
        <a:tabLst/>
        <a:defRPr sz="1800" b="0" i="0" kern="900" spc="0" baseline="0">
          <a:solidFill>
            <a:schemeClr val="tx1"/>
          </a:solidFill>
          <a:latin typeface="+mn-lt"/>
          <a:ea typeface="+mn-ea"/>
          <a:cs typeface="3ds Light"/>
        </a:defRPr>
      </a:lvl2pPr>
      <a:lvl3pPr marL="628650" marR="0" indent="-158750" algn="l" defTabSz="879152" rtl="0" eaLnBrk="1" fontAlgn="auto" latinLnBrk="0" hangingPunct="1">
        <a:lnSpc>
          <a:spcPct val="100000"/>
        </a:lnSpc>
        <a:spcBef>
          <a:spcPts val="400"/>
        </a:spcBef>
        <a:spcAft>
          <a:spcPts val="0"/>
        </a:spcAft>
        <a:buClr>
          <a:schemeClr val="tx1"/>
        </a:buClr>
        <a:buSzPct val="60000"/>
        <a:buFont typeface="Wingdings 3" panose="05040102010807070707" pitchFamily="18" charset="2"/>
        <a:buChar char="u"/>
        <a:tabLst/>
        <a:defRPr sz="1600" b="0" i="0" kern="900" spc="0">
          <a:solidFill>
            <a:schemeClr val="tx1"/>
          </a:solidFill>
          <a:latin typeface="+mn-lt"/>
          <a:ea typeface="+mn-ea"/>
          <a:cs typeface="3ds Light"/>
        </a:defRPr>
      </a:lvl3pPr>
      <a:lvl4pPr marL="857250" indent="-179388" algn="l" defTabSz="879152" rtl="0" eaLnBrk="1" latinLnBrk="0" hangingPunct="1">
        <a:lnSpc>
          <a:spcPct val="100000"/>
        </a:lnSpc>
        <a:spcBef>
          <a:spcPts val="400"/>
        </a:spcBef>
        <a:buClr>
          <a:schemeClr val="tx1"/>
        </a:buClr>
        <a:buSzPct val="60000"/>
        <a:buFont typeface="Wingdings 3" panose="05040102010807070707" pitchFamily="18" charset="2"/>
        <a:buChar char="w"/>
        <a:defRPr sz="1400" b="0" i="0" kern="900" spc="-70">
          <a:solidFill>
            <a:schemeClr val="tx1"/>
          </a:solidFill>
          <a:latin typeface="+mn-lt"/>
          <a:ea typeface="+mn-ea"/>
          <a:cs typeface="3ds Light"/>
        </a:defRPr>
      </a:lvl4pPr>
      <a:lvl5pPr marL="914400" indent="0" algn="l" defTabSz="1028700" rtl="0" eaLnBrk="1" latinLnBrk="0" hangingPunct="1">
        <a:lnSpc>
          <a:spcPct val="100000"/>
        </a:lnSpc>
        <a:spcBef>
          <a:spcPts val="300"/>
        </a:spcBef>
        <a:buFont typeface="Arial"/>
        <a:buNone/>
        <a:defRPr sz="1200" b="0" i="0" kern="1200" baseline="0">
          <a:solidFill>
            <a:schemeClr val="tx1"/>
          </a:solidFill>
          <a:latin typeface="+mn-lt"/>
          <a:ea typeface="+mn-ea"/>
          <a:cs typeface="3ds Light"/>
        </a:defRPr>
      </a:lvl5pPr>
      <a:lvl6pPr marL="2417668"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857243"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96819"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736395"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879152" rtl="0" eaLnBrk="1" latinLnBrk="0" hangingPunct="1">
        <a:defRPr sz="1700" kern="1200">
          <a:solidFill>
            <a:schemeClr val="tx1"/>
          </a:solidFill>
          <a:latin typeface="+mn-lt"/>
          <a:ea typeface="+mn-ea"/>
          <a:cs typeface="+mn-cs"/>
        </a:defRPr>
      </a:lvl1pPr>
      <a:lvl2pPr marL="439576" algn="l" defTabSz="879152" rtl="0" eaLnBrk="1" latinLnBrk="0" hangingPunct="1">
        <a:defRPr sz="1700" kern="1200">
          <a:solidFill>
            <a:schemeClr val="tx1"/>
          </a:solidFill>
          <a:latin typeface="+mn-lt"/>
          <a:ea typeface="+mn-ea"/>
          <a:cs typeface="+mn-cs"/>
        </a:defRPr>
      </a:lvl2pPr>
      <a:lvl3pPr marL="879152" algn="l" defTabSz="879152" rtl="0" eaLnBrk="1" latinLnBrk="0" hangingPunct="1">
        <a:defRPr sz="1700" kern="1200">
          <a:solidFill>
            <a:schemeClr val="tx1"/>
          </a:solidFill>
          <a:latin typeface="+mn-lt"/>
          <a:ea typeface="+mn-ea"/>
          <a:cs typeface="+mn-cs"/>
        </a:defRPr>
      </a:lvl3pPr>
      <a:lvl4pPr marL="1318728" algn="l" defTabSz="879152" rtl="0" eaLnBrk="1" latinLnBrk="0" hangingPunct="1">
        <a:defRPr sz="1700" kern="1200">
          <a:solidFill>
            <a:schemeClr val="tx1"/>
          </a:solidFill>
          <a:latin typeface="+mn-lt"/>
          <a:ea typeface="+mn-ea"/>
          <a:cs typeface="+mn-cs"/>
        </a:defRPr>
      </a:lvl4pPr>
      <a:lvl5pPr marL="1758303" algn="l" defTabSz="879152" rtl="0" eaLnBrk="1" latinLnBrk="0" hangingPunct="1">
        <a:defRPr sz="1700" kern="1200">
          <a:solidFill>
            <a:schemeClr val="tx1"/>
          </a:solidFill>
          <a:latin typeface="+mn-lt"/>
          <a:ea typeface="+mn-ea"/>
          <a:cs typeface="+mn-cs"/>
        </a:defRPr>
      </a:lvl5pPr>
      <a:lvl6pPr marL="2197879" algn="l" defTabSz="879152" rtl="0" eaLnBrk="1" latinLnBrk="0" hangingPunct="1">
        <a:defRPr sz="1700" kern="1200">
          <a:solidFill>
            <a:schemeClr val="tx1"/>
          </a:solidFill>
          <a:latin typeface="+mn-lt"/>
          <a:ea typeface="+mn-ea"/>
          <a:cs typeface="+mn-cs"/>
        </a:defRPr>
      </a:lvl6pPr>
      <a:lvl7pPr marL="2637455" algn="l" defTabSz="879152" rtl="0" eaLnBrk="1" latinLnBrk="0" hangingPunct="1">
        <a:defRPr sz="1700" kern="1200">
          <a:solidFill>
            <a:schemeClr val="tx1"/>
          </a:solidFill>
          <a:latin typeface="+mn-lt"/>
          <a:ea typeface="+mn-ea"/>
          <a:cs typeface="+mn-cs"/>
        </a:defRPr>
      </a:lvl7pPr>
      <a:lvl8pPr marL="3077031" algn="l" defTabSz="879152" rtl="0" eaLnBrk="1" latinLnBrk="0" hangingPunct="1">
        <a:defRPr sz="1700" kern="1200">
          <a:solidFill>
            <a:schemeClr val="tx1"/>
          </a:solidFill>
          <a:latin typeface="+mn-lt"/>
          <a:ea typeface="+mn-ea"/>
          <a:cs typeface="+mn-cs"/>
        </a:defRPr>
      </a:lvl8pPr>
      <a:lvl9pPr marL="3516607" algn="l" defTabSz="879152" rtl="0" eaLnBrk="1" latinLnBrk="0" hangingPunct="1">
        <a:defRPr sz="17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pos="2880">
          <p15:clr>
            <a:srgbClr val="F26B43"/>
          </p15:clr>
        </p15:guide>
        <p15:guide id="2" orient="horz" pos="1620">
          <p15:clr>
            <a:srgbClr val="F26B43"/>
          </p15:clr>
        </p15:guide>
        <p15:guide id="3" pos="453">
          <p15:clr>
            <a:srgbClr val="F26B43"/>
          </p15:clr>
        </p15:guide>
        <p15:guide id="4" pos="5451">
          <p15:clr>
            <a:srgbClr val="F26B43"/>
          </p15:clr>
        </p15:guide>
        <p15:guide id="5" orient="horz" pos="226">
          <p15:clr>
            <a:srgbClr val="F26B43"/>
          </p15:clr>
        </p15:guide>
        <p15:guide id="6" orient="horz" pos="2875">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Rectangle 4"/>
          <p:cNvSpPr/>
          <p:nvPr/>
        </p:nvSpPr>
        <p:spPr>
          <a:xfrm>
            <a:off x="1347107" y="4563836"/>
            <a:ext cx="7796893" cy="579664"/>
          </a:xfrm>
          <a:prstGeom prst="rect">
            <a:avLst/>
          </a:prstGeom>
          <a:gradFill flip="none" rotWithShape="1">
            <a:gsLst>
              <a:gs pos="9000">
                <a:schemeClr val="bg1"/>
              </a:gs>
              <a:gs pos="60000">
                <a:schemeClr val="accent1"/>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EXALEAD_Logotype_RGB_Blue.png"/>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88306" y="4713514"/>
            <a:ext cx="1166327" cy="228600"/>
          </a:xfrm>
          <a:prstGeom prst="rect">
            <a:avLst/>
          </a:prstGeom>
        </p:spPr>
      </p:pic>
      <p:sp>
        <p:nvSpPr>
          <p:cNvPr id="2" name="Espace réservé du titre 1"/>
          <p:cNvSpPr>
            <a:spLocks noGrp="1"/>
          </p:cNvSpPr>
          <p:nvPr>
            <p:ph type="title"/>
          </p:nvPr>
        </p:nvSpPr>
        <p:spPr>
          <a:xfrm>
            <a:off x="719572" y="361747"/>
            <a:ext cx="7920880" cy="374073"/>
          </a:xfrm>
          <a:prstGeom prst="rect">
            <a:avLst/>
          </a:prstGeom>
        </p:spPr>
        <p:txBody>
          <a:bodyPr vert="horz" lIns="87916" tIns="43957" rIns="87916" bIns="43957" rtlCol="0" anchor="ctr">
            <a:noAutofit/>
          </a:bodyPr>
          <a:lstStyle/>
          <a:p>
            <a:r>
              <a:rPr lang="en-US" noProof="0" dirty="0" smtClean="0"/>
              <a:t>Main Title</a:t>
            </a:r>
            <a:endParaRPr lang="en-US" noProof="0" dirty="0"/>
          </a:p>
        </p:txBody>
      </p:sp>
      <p:sp>
        <p:nvSpPr>
          <p:cNvPr id="3" name="Espace réservé du texte 2"/>
          <p:cNvSpPr>
            <a:spLocks noGrp="1"/>
          </p:cNvSpPr>
          <p:nvPr>
            <p:ph type="body" idx="1"/>
          </p:nvPr>
        </p:nvSpPr>
        <p:spPr>
          <a:xfrm>
            <a:off x="719138" y="1306871"/>
            <a:ext cx="7921314" cy="3257192"/>
          </a:xfrm>
          <a:prstGeom prst="rect">
            <a:avLst/>
          </a:prstGeom>
        </p:spPr>
        <p:txBody>
          <a:bodyPr vert="horz" lIns="87916" tIns="43957" rIns="87916" bIns="43957"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noProof="0" dirty="0" smtClean="0"/>
          </a:p>
        </p:txBody>
      </p:sp>
      <p:sp>
        <p:nvSpPr>
          <p:cNvPr id="18" name="Espace réservé du numéro de diapositive 5"/>
          <p:cNvSpPr txBox="1">
            <a:spLocks/>
          </p:cNvSpPr>
          <p:nvPr/>
        </p:nvSpPr>
        <p:spPr>
          <a:xfrm>
            <a:off x="0" y="4803998"/>
            <a:ext cx="395536" cy="360040"/>
          </a:xfrm>
          <a:prstGeom prst="rect">
            <a:avLst/>
          </a:prstGeom>
        </p:spPr>
        <p:txBody>
          <a:bodyPr lIns="87916" tIns="43957" rIns="87916" bIns="43957" anchor="ctr"/>
          <a:lstStyle>
            <a:lvl1pPr>
              <a:defRPr sz="1000">
                <a:latin typeface="Arial" pitchFamily="34" charset="0"/>
                <a:cs typeface="Arial" pitchFamily="34" charset="0"/>
              </a:defRPr>
            </a:lvl1pPr>
          </a:lstStyle>
          <a:p>
            <a:pPr marL="0" marR="0" lvl="0" indent="0" algn="ctr" defTabSz="879152" rtl="0" eaLnBrk="1" fontAlgn="auto" latinLnBrk="0" hangingPunct="1">
              <a:lnSpc>
                <a:spcPct val="100000"/>
              </a:lnSpc>
              <a:spcBef>
                <a:spcPts val="0"/>
              </a:spcBef>
              <a:spcAft>
                <a:spcPts val="0"/>
              </a:spcAft>
              <a:buClrTx/>
              <a:buSzTx/>
              <a:buFontTx/>
              <a:buNone/>
              <a:tabLst/>
              <a:defRPr/>
            </a:pPr>
            <a:fld id="{77E95206-EC0C-43EF-8E7D-2BA7BDFE308A}" type="slidenum">
              <a:rPr kumimoji="0" lang="en-US" sz="900" b="0" i="0" u="none" strike="noStrike" kern="1200" cap="none" spc="0" normalizeH="0" baseline="0" noProof="0" smtClean="0">
                <a:ln>
                  <a:noFill/>
                </a:ln>
                <a:solidFill>
                  <a:schemeClr val="tx1"/>
                </a:solidFill>
                <a:effectLst/>
                <a:uLnTx/>
                <a:uFillTx/>
                <a:latin typeface="Arial" pitchFamily="34" charset="0"/>
                <a:ea typeface="+mn-ea"/>
                <a:cs typeface="Arial" pitchFamily="34" charset="0"/>
              </a:rPr>
              <a:pPr marL="0" marR="0" lvl="0" indent="0" algn="ctr" defTabSz="879152"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chemeClr val="tx1"/>
              </a:solidFill>
              <a:effectLst/>
              <a:uLnTx/>
              <a:uFillTx/>
              <a:latin typeface="Arial" pitchFamily="34" charset="0"/>
              <a:ea typeface="+mn-ea"/>
              <a:cs typeface="Arial" pitchFamily="34" charset="0"/>
            </a:endParaRPr>
          </a:p>
        </p:txBody>
      </p:sp>
      <p:sp>
        <p:nvSpPr>
          <p:cNvPr id="6" name="TextBox 5"/>
          <p:cNvSpPr txBox="1"/>
          <p:nvPr/>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b="1" i="0" cap="none" spc="0" dirty="0" smtClean="0">
                <a:ln>
                  <a:noFill/>
                </a:ln>
                <a:solidFill>
                  <a:srgbClr val="0077C8"/>
                </a:solidFill>
                <a:effectLst/>
                <a:latin typeface="Arial Narrow" pitchFamily="34" charset="0"/>
                <a:cs typeface="Arial" pitchFamily="34" charset="0"/>
              </a:rPr>
              <a:t>3DS.COM/EXALEAD </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Dassault</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Systèmes</a:t>
            </a:r>
            <a:r>
              <a:rPr lang="en-US" sz="600" b="0" cap="none" spc="0" dirty="0" smtClean="0">
                <a:ln>
                  <a:noFill/>
                </a:ln>
                <a:solidFill>
                  <a:srgbClr val="005386"/>
                </a:solidFill>
                <a:effectLst/>
                <a:latin typeface="Arial Narrow" pitchFamily="34" charset="0"/>
                <a:cs typeface="Arial" pitchFamily="34" charset="0"/>
              </a:rPr>
              <a:t> | </a:t>
            </a:r>
            <a:r>
              <a:rPr lang="en-US" sz="600" b="0" cap="none" spc="0" noProof="0" dirty="0" smtClean="0">
                <a:ln>
                  <a:noFill/>
                </a:ln>
                <a:solidFill>
                  <a:srgbClr val="005386"/>
                </a:solidFill>
                <a:effectLst/>
                <a:latin typeface="Arial Narrow" pitchFamily="34" charset="0"/>
                <a:cs typeface="Arial" pitchFamily="34" charset="0"/>
              </a:rPr>
              <a:t>Confidential</a:t>
            </a:r>
            <a:r>
              <a:rPr lang="en-US" sz="600" b="0" cap="none" spc="0" dirty="0" smtClean="0">
                <a:ln>
                  <a:noFill/>
                </a:ln>
                <a:solidFill>
                  <a:srgbClr val="005386"/>
                </a:solidFill>
                <a:effectLst/>
                <a:latin typeface="Arial Narrow" pitchFamily="34" charset="0"/>
                <a:cs typeface="Arial" pitchFamily="34" charset="0"/>
              </a:rPr>
              <a:t> Information | </a:t>
            </a:r>
            <a:fld id="{7932CEB9-7706-4840-A8AE-48D24CB336EF}" type="datetimeFigureOut">
              <a:rPr lang="en-US" sz="600" b="0" cap="none" spc="0" smtClean="0">
                <a:ln>
                  <a:noFill/>
                </a:ln>
                <a:solidFill>
                  <a:srgbClr val="005386"/>
                </a:solidFill>
                <a:effectLst/>
                <a:latin typeface="Arial Narrow" pitchFamily="34" charset="0"/>
                <a:cs typeface="Arial" pitchFamily="34" charset="0"/>
              </a:rPr>
              <a:pPr algn="ctr"/>
              <a:t>7/20/2016</a:t>
            </a:fld>
            <a:r>
              <a:rPr lang="en-US" sz="600" b="0" cap="none" spc="0" dirty="0" smtClean="0">
                <a:ln>
                  <a:noFill/>
                </a:ln>
                <a:solidFill>
                  <a:srgbClr val="005386"/>
                </a:solidFill>
                <a:effectLst/>
                <a:latin typeface="Arial Narrow" pitchFamily="34" charset="0"/>
                <a:cs typeface="Arial" pitchFamily="34" charset="0"/>
              </a:rPr>
              <a:t> | ref.: 3DS_Document_2015</a:t>
            </a:r>
            <a:endParaRPr lang="en-US" sz="600" b="0" cap="none" spc="0" dirty="0">
              <a:ln>
                <a:noFill/>
              </a:ln>
              <a:solidFill>
                <a:srgbClr val="005386"/>
              </a:solidFill>
              <a:effectLst/>
              <a:latin typeface="Arial Narrow" pitchFamily="34" charset="0"/>
              <a:cs typeface="Arial" pitchFamily="34" charset="0"/>
            </a:endParaRPr>
          </a:p>
        </p:txBody>
      </p:sp>
      <p:pic>
        <p:nvPicPr>
          <p:cNvPr id="9" name="Picture 8"/>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959820" y="4719511"/>
            <a:ext cx="2645445" cy="243820"/>
          </a:xfrm>
          <a:prstGeom prst="rect">
            <a:avLst/>
          </a:prstGeom>
        </p:spPr>
      </p:pic>
    </p:spTree>
    <p:extLst>
      <p:ext uri="{BB962C8B-B14F-4D97-AF65-F5344CB8AC3E}">
        <p14:creationId xmlns:p14="http://schemas.microsoft.com/office/powerpoint/2010/main" val="319542327"/>
      </p:ext>
    </p:extLst>
  </p:cSld>
  <p:clrMap bg1="lt1" tx1="dk1" bg2="lt2" tx2="dk2" accent1="accent1" accent2="accent2" accent3="accent3" accent4="accent4" accent5="accent5" accent6="accent6" hlink="hlink" folHlink="folHlink"/>
  <p:sldLayoutIdLst>
    <p:sldLayoutId id="2147483883" r:id="rId1"/>
    <p:sldLayoutId id="2147483884" r:id="rId2"/>
    <p:sldLayoutId id="2147483885" r:id="rId3"/>
    <p:sldLayoutId id="2147483886" r:id="rId4"/>
    <p:sldLayoutId id="2147483887" r:id="rId5"/>
    <p:sldLayoutId id="2147483888" r:id="rId6"/>
    <p:sldLayoutId id="2147483889" r:id="rId7"/>
    <p:sldLayoutId id="2147483890" r:id="rId8"/>
    <p:sldLayoutId id="2147483891" r:id="rId9"/>
    <p:sldLayoutId id="2147483892" r:id="rId10"/>
    <p:sldLayoutId id="2147483893" r:id="rId11"/>
  </p:sldLayoutIdLst>
  <p:txStyles>
    <p:titleStyle>
      <a:lvl1pPr algn="l" defTabSz="879152" rtl="0" eaLnBrk="1" latinLnBrk="0" hangingPunct="1">
        <a:spcBef>
          <a:spcPct val="0"/>
        </a:spcBef>
        <a:buNone/>
        <a:defRPr lang="en-US" sz="3200" b="0" i="0" kern="1200" spc="0" baseline="0" noProof="0" dirty="0">
          <a:solidFill>
            <a:schemeClr val="tx1"/>
          </a:solidFill>
          <a:effectLst/>
          <a:latin typeface="+mj-lt"/>
          <a:ea typeface="+mj-ea"/>
          <a:cs typeface="3ds Condensed"/>
        </a:defRPr>
      </a:lvl1pPr>
    </p:titleStyle>
    <p:bodyStyle>
      <a:lvl1pPr marL="228600" indent="-228600" algn="l" defTabSz="879152" rtl="0" eaLnBrk="1" latinLnBrk="0" hangingPunct="1">
        <a:lnSpc>
          <a:spcPct val="100000"/>
        </a:lnSpc>
        <a:spcBef>
          <a:spcPts val="800"/>
        </a:spcBef>
        <a:buClr>
          <a:schemeClr val="tx1"/>
        </a:buClr>
        <a:buSzPct val="80000"/>
        <a:buFont typeface="Wingdings 3" panose="05040102010807070707" pitchFamily="18" charset="2"/>
        <a:buChar char="u"/>
        <a:defRPr sz="2000" b="0" i="0" kern="900" spc="0">
          <a:solidFill>
            <a:schemeClr val="tx1"/>
          </a:solidFill>
          <a:latin typeface="+mn-lt"/>
          <a:ea typeface="+mn-ea"/>
          <a:cs typeface="3ds Light"/>
        </a:defRPr>
      </a:lvl1pPr>
      <a:lvl2pPr marL="400050" marR="0" indent="-176213" algn="l" defTabSz="879152" rtl="0" eaLnBrk="1" fontAlgn="auto" latinLnBrk="0" hangingPunct="1">
        <a:lnSpc>
          <a:spcPct val="100000"/>
        </a:lnSpc>
        <a:spcBef>
          <a:spcPts val="600"/>
        </a:spcBef>
        <a:spcAft>
          <a:spcPts val="0"/>
        </a:spcAft>
        <a:buClr>
          <a:schemeClr val="tx1"/>
        </a:buClr>
        <a:buSzPct val="75000"/>
        <a:buFont typeface="Wingdings 3" panose="05040102010807070707" pitchFamily="18" charset="2"/>
        <a:buChar char="w"/>
        <a:tabLst/>
        <a:defRPr sz="1800" b="0" i="0" kern="900" spc="0" baseline="0">
          <a:solidFill>
            <a:schemeClr val="tx1"/>
          </a:solidFill>
          <a:latin typeface="+mn-lt"/>
          <a:ea typeface="+mn-ea"/>
          <a:cs typeface="3ds Light"/>
        </a:defRPr>
      </a:lvl2pPr>
      <a:lvl3pPr marL="628650" marR="0" indent="-158750" algn="l" defTabSz="879152" rtl="0" eaLnBrk="1" fontAlgn="auto" latinLnBrk="0" hangingPunct="1">
        <a:lnSpc>
          <a:spcPct val="100000"/>
        </a:lnSpc>
        <a:spcBef>
          <a:spcPts val="400"/>
        </a:spcBef>
        <a:spcAft>
          <a:spcPts val="0"/>
        </a:spcAft>
        <a:buClr>
          <a:schemeClr val="tx1"/>
        </a:buClr>
        <a:buSzPct val="60000"/>
        <a:buFont typeface="Wingdings 3" panose="05040102010807070707" pitchFamily="18" charset="2"/>
        <a:buChar char="u"/>
        <a:tabLst/>
        <a:defRPr sz="1600" b="0" i="0" kern="900" spc="0">
          <a:solidFill>
            <a:schemeClr val="tx1"/>
          </a:solidFill>
          <a:latin typeface="+mn-lt"/>
          <a:ea typeface="+mn-ea"/>
          <a:cs typeface="3ds Light"/>
        </a:defRPr>
      </a:lvl3pPr>
      <a:lvl4pPr marL="857250" indent="-179388" algn="l" defTabSz="879152" rtl="0" eaLnBrk="1" latinLnBrk="0" hangingPunct="1">
        <a:lnSpc>
          <a:spcPct val="100000"/>
        </a:lnSpc>
        <a:spcBef>
          <a:spcPts val="400"/>
        </a:spcBef>
        <a:buClr>
          <a:schemeClr val="tx1"/>
        </a:buClr>
        <a:buSzPct val="60000"/>
        <a:buFont typeface="Wingdings 3" panose="05040102010807070707" pitchFamily="18" charset="2"/>
        <a:buChar char="w"/>
        <a:defRPr sz="1400" b="0" i="0" kern="900" spc="-70">
          <a:solidFill>
            <a:schemeClr val="tx1"/>
          </a:solidFill>
          <a:latin typeface="+mn-lt"/>
          <a:ea typeface="+mn-ea"/>
          <a:cs typeface="3ds Light"/>
        </a:defRPr>
      </a:lvl4pPr>
      <a:lvl5pPr marL="914400" indent="0" algn="l" defTabSz="1028700" rtl="0" eaLnBrk="1" latinLnBrk="0" hangingPunct="1">
        <a:lnSpc>
          <a:spcPct val="100000"/>
        </a:lnSpc>
        <a:spcBef>
          <a:spcPts val="300"/>
        </a:spcBef>
        <a:buFont typeface="Arial"/>
        <a:buNone/>
        <a:defRPr sz="1200" b="0" i="0" kern="1200" baseline="0">
          <a:solidFill>
            <a:schemeClr val="tx1"/>
          </a:solidFill>
          <a:latin typeface="+mn-lt"/>
          <a:ea typeface="+mn-ea"/>
          <a:cs typeface="3ds Light"/>
        </a:defRPr>
      </a:lvl5pPr>
      <a:lvl6pPr marL="2417668"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857243"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96819"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736395"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879152" rtl="0" eaLnBrk="1" latinLnBrk="0" hangingPunct="1">
        <a:defRPr sz="1700" kern="1200">
          <a:solidFill>
            <a:schemeClr val="tx1"/>
          </a:solidFill>
          <a:latin typeface="+mn-lt"/>
          <a:ea typeface="+mn-ea"/>
          <a:cs typeface="+mn-cs"/>
        </a:defRPr>
      </a:lvl1pPr>
      <a:lvl2pPr marL="439576" algn="l" defTabSz="879152" rtl="0" eaLnBrk="1" latinLnBrk="0" hangingPunct="1">
        <a:defRPr sz="1700" kern="1200">
          <a:solidFill>
            <a:schemeClr val="tx1"/>
          </a:solidFill>
          <a:latin typeface="+mn-lt"/>
          <a:ea typeface="+mn-ea"/>
          <a:cs typeface="+mn-cs"/>
        </a:defRPr>
      </a:lvl2pPr>
      <a:lvl3pPr marL="879152" algn="l" defTabSz="879152" rtl="0" eaLnBrk="1" latinLnBrk="0" hangingPunct="1">
        <a:defRPr sz="1700" kern="1200">
          <a:solidFill>
            <a:schemeClr val="tx1"/>
          </a:solidFill>
          <a:latin typeface="+mn-lt"/>
          <a:ea typeface="+mn-ea"/>
          <a:cs typeface="+mn-cs"/>
        </a:defRPr>
      </a:lvl3pPr>
      <a:lvl4pPr marL="1318728" algn="l" defTabSz="879152" rtl="0" eaLnBrk="1" latinLnBrk="0" hangingPunct="1">
        <a:defRPr sz="1700" kern="1200">
          <a:solidFill>
            <a:schemeClr val="tx1"/>
          </a:solidFill>
          <a:latin typeface="+mn-lt"/>
          <a:ea typeface="+mn-ea"/>
          <a:cs typeface="+mn-cs"/>
        </a:defRPr>
      </a:lvl4pPr>
      <a:lvl5pPr marL="1758303" algn="l" defTabSz="879152" rtl="0" eaLnBrk="1" latinLnBrk="0" hangingPunct="1">
        <a:defRPr sz="1700" kern="1200">
          <a:solidFill>
            <a:schemeClr val="tx1"/>
          </a:solidFill>
          <a:latin typeface="+mn-lt"/>
          <a:ea typeface="+mn-ea"/>
          <a:cs typeface="+mn-cs"/>
        </a:defRPr>
      </a:lvl5pPr>
      <a:lvl6pPr marL="2197879" algn="l" defTabSz="879152" rtl="0" eaLnBrk="1" latinLnBrk="0" hangingPunct="1">
        <a:defRPr sz="1700" kern="1200">
          <a:solidFill>
            <a:schemeClr val="tx1"/>
          </a:solidFill>
          <a:latin typeface="+mn-lt"/>
          <a:ea typeface="+mn-ea"/>
          <a:cs typeface="+mn-cs"/>
        </a:defRPr>
      </a:lvl6pPr>
      <a:lvl7pPr marL="2637455" algn="l" defTabSz="879152" rtl="0" eaLnBrk="1" latinLnBrk="0" hangingPunct="1">
        <a:defRPr sz="1700" kern="1200">
          <a:solidFill>
            <a:schemeClr val="tx1"/>
          </a:solidFill>
          <a:latin typeface="+mn-lt"/>
          <a:ea typeface="+mn-ea"/>
          <a:cs typeface="+mn-cs"/>
        </a:defRPr>
      </a:lvl7pPr>
      <a:lvl8pPr marL="3077031" algn="l" defTabSz="879152" rtl="0" eaLnBrk="1" latinLnBrk="0" hangingPunct="1">
        <a:defRPr sz="1700" kern="1200">
          <a:solidFill>
            <a:schemeClr val="tx1"/>
          </a:solidFill>
          <a:latin typeface="+mn-lt"/>
          <a:ea typeface="+mn-ea"/>
          <a:cs typeface="+mn-cs"/>
        </a:defRPr>
      </a:lvl8pPr>
      <a:lvl9pPr marL="3516607" algn="l" defTabSz="879152" rtl="0" eaLnBrk="1" latinLnBrk="0" hangingPunct="1">
        <a:defRPr sz="17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pos="2880">
          <p15:clr>
            <a:srgbClr val="F26B43"/>
          </p15:clr>
        </p15:guide>
        <p15:guide id="2" orient="horz" pos="1620">
          <p15:clr>
            <a:srgbClr val="F26B43"/>
          </p15:clr>
        </p15:guide>
        <p15:guide id="3" pos="453">
          <p15:clr>
            <a:srgbClr val="F26B43"/>
          </p15:clr>
        </p15:guide>
        <p15:guide id="4" pos="5451">
          <p15:clr>
            <a:srgbClr val="F26B43"/>
          </p15:clr>
        </p15:guide>
        <p15:guide id="5" orient="horz" pos="226">
          <p15:clr>
            <a:srgbClr val="F26B43"/>
          </p15:clr>
        </p15:guide>
        <p15:guide id="6" orient="horz" pos="2875">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Rectangle 4"/>
          <p:cNvSpPr/>
          <p:nvPr/>
        </p:nvSpPr>
        <p:spPr>
          <a:xfrm>
            <a:off x="1347107" y="4563836"/>
            <a:ext cx="7796893" cy="579664"/>
          </a:xfrm>
          <a:prstGeom prst="rect">
            <a:avLst/>
          </a:prstGeom>
          <a:gradFill flip="none" rotWithShape="1">
            <a:gsLst>
              <a:gs pos="9000">
                <a:schemeClr val="bg1"/>
              </a:gs>
              <a:gs pos="60000">
                <a:schemeClr val="accent1"/>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Espace réservé du titre 1"/>
          <p:cNvSpPr>
            <a:spLocks noGrp="1"/>
          </p:cNvSpPr>
          <p:nvPr>
            <p:ph type="title"/>
          </p:nvPr>
        </p:nvSpPr>
        <p:spPr>
          <a:xfrm>
            <a:off x="719572" y="361747"/>
            <a:ext cx="7920880" cy="374073"/>
          </a:xfrm>
          <a:prstGeom prst="rect">
            <a:avLst/>
          </a:prstGeom>
        </p:spPr>
        <p:txBody>
          <a:bodyPr vert="horz" lIns="87916" tIns="43957" rIns="87916" bIns="43957" rtlCol="0" anchor="ctr">
            <a:noAutofit/>
          </a:bodyPr>
          <a:lstStyle/>
          <a:p>
            <a:r>
              <a:rPr lang="en-US" noProof="0" dirty="0" smtClean="0"/>
              <a:t>Main Title</a:t>
            </a:r>
            <a:endParaRPr lang="en-US" noProof="0" dirty="0"/>
          </a:p>
        </p:txBody>
      </p:sp>
      <p:sp>
        <p:nvSpPr>
          <p:cNvPr id="3" name="Espace réservé du texte 2"/>
          <p:cNvSpPr>
            <a:spLocks noGrp="1"/>
          </p:cNvSpPr>
          <p:nvPr>
            <p:ph type="body" idx="1"/>
          </p:nvPr>
        </p:nvSpPr>
        <p:spPr>
          <a:xfrm>
            <a:off x="719138" y="1306871"/>
            <a:ext cx="7921314" cy="3257192"/>
          </a:xfrm>
          <a:prstGeom prst="rect">
            <a:avLst/>
          </a:prstGeom>
        </p:spPr>
        <p:txBody>
          <a:bodyPr vert="horz" lIns="87916" tIns="43957" rIns="87916" bIns="43957"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noProof="0" dirty="0" smtClean="0"/>
          </a:p>
        </p:txBody>
      </p:sp>
      <p:sp>
        <p:nvSpPr>
          <p:cNvPr id="18" name="Espace réservé du numéro de diapositive 5"/>
          <p:cNvSpPr txBox="1">
            <a:spLocks/>
          </p:cNvSpPr>
          <p:nvPr/>
        </p:nvSpPr>
        <p:spPr>
          <a:xfrm>
            <a:off x="0" y="4803998"/>
            <a:ext cx="395536" cy="360040"/>
          </a:xfrm>
          <a:prstGeom prst="rect">
            <a:avLst/>
          </a:prstGeom>
        </p:spPr>
        <p:txBody>
          <a:bodyPr lIns="87916" tIns="43957" rIns="87916" bIns="43957" anchor="ctr"/>
          <a:lstStyle>
            <a:lvl1pPr>
              <a:defRPr sz="1000">
                <a:latin typeface="Arial" pitchFamily="34" charset="0"/>
                <a:cs typeface="Arial" pitchFamily="34" charset="0"/>
              </a:defRPr>
            </a:lvl1pPr>
          </a:lstStyle>
          <a:p>
            <a:pPr marL="0" marR="0" lvl="0" indent="0" algn="ctr" defTabSz="879152" rtl="0" eaLnBrk="1" fontAlgn="auto" latinLnBrk="0" hangingPunct="1">
              <a:lnSpc>
                <a:spcPct val="100000"/>
              </a:lnSpc>
              <a:spcBef>
                <a:spcPts val="0"/>
              </a:spcBef>
              <a:spcAft>
                <a:spcPts val="0"/>
              </a:spcAft>
              <a:buClrTx/>
              <a:buSzTx/>
              <a:buFontTx/>
              <a:buNone/>
              <a:tabLst/>
              <a:defRPr/>
            </a:pPr>
            <a:fld id="{77E95206-EC0C-43EF-8E7D-2BA7BDFE308A}" type="slidenum">
              <a:rPr kumimoji="0" lang="en-US" sz="900" b="0" i="0" u="none" strike="noStrike" kern="1200" cap="none" spc="0" normalizeH="0" baseline="0" noProof="0" smtClean="0">
                <a:ln>
                  <a:noFill/>
                </a:ln>
                <a:solidFill>
                  <a:schemeClr val="tx1"/>
                </a:solidFill>
                <a:effectLst/>
                <a:uLnTx/>
                <a:uFillTx/>
                <a:latin typeface="Arial" pitchFamily="34" charset="0"/>
                <a:ea typeface="+mn-ea"/>
                <a:cs typeface="Arial" pitchFamily="34" charset="0"/>
              </a:rPr>
              <a:pPr marL="0" marR="0" lvl="0" indent="0" algn="ctr" defTabSz="879152"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chemeClr val="tx1"/>
              </a:solidFill>
              <a:effectLst/>
              <a:uLnTx/>
              <a:uFillTx/>
              <a:latin typeface="Arial" pitchFamily="34" charset="0"/>
              <a:ea typeface="+mn-ea"/>
              <a:cs typeface="Arial" pitchFamily="34" charset="0"/>
            </a:endParaRPr>
          </a:p>
        </p:txBody>
      </p:sp>
      <p:sp>
        <p:nvSpPr>
          <p:cNvPr id="6" name="TextBox 5"/>
          <p:cNvSpPr txBox="1"/>
          <p:nvPr/>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b="1" i="0" cap="none" spc="0" dirty="0" smtClean="0">
                <a:ln>
                  <a:noFill/>
                </a:ln>
                <a:solidFill>
                  <a:srgbClr val="84BD00"/>
                </a:solidFill>
                <a:effectLst/>
                <a:latin typeface="Arial Narrow" pitchFamily="34" charset="0"/>
                <a:cs typeface="Arial" pitchFamily="34" charset="0"/>
              </a:rPr>
              <a:t>3DS.COM/3DVIA</a:t>
            </a:r>
            <a:r>
              <a:rPr lang="en-US" sz="600" b="0" cap="none" spc="0" baseline="0" dirty="0" smtClean="0">
                <a:ln>
                  <a:noFill/>
                </a:ln>
                <a:solidFill>
                  <a:srgbClr val="84BD00"/>
                </a:solidFill>
                <a:effectLst/>
                <a:latin typeface="Arial Narrow" pitchFamily="34" charset="0"/>
                <a:cs typeface="Arial" pitchFamily="34" charset="0"/>
              </a:rPr>
              <a:t> </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Dassault</a:t>
            </a:r>
            <a:r>
              <a:rPr lang="en-US" sz="600" b="0" cap="none" spc="0" dirty="0" smtClean="0">
                <a:ln>
                  <a:noFill/>
                </a:ln>
                <a:solidFill>
                  <a:srgbClr val="005386"/>
                </a:solidFill>
                <a:effectLst/>
                <a:latin typeface="Arial Narrow" pitchFamily="34" charset="0"/>
                <a:cs typeface="Arial" pitchFamily="34" charset="0"/>
              </a:rPr>
              <a:t> </a:t>
            </a:r>
            <a:r>
              <a:rPr lang="en-US" sz="600" b="0" cap="none" spc="0" dirty="0" err="1" smtClean="0">
                <a:ln>
                  <a:noFill/>
                </a:ln>
                <a:solidFill>
                  <a:srgbClr val="005386"/>
                </a:solidFill>
                <a:effectLst/>
                <a:latin typeface="Arial Narrow" pitchFamily="34" charset="0"/>
                <a:cs typeface="Arial" pitchFamily="34" charset="0"/>
              </a:rPr>
              <a:t>Systèmes</a:t>
            </a:r>
            <a:r>
              <a:rPr lang="en-US" sz="600" b="0" cap="none" spc="0" dirty="0" smtClean="0">
                <a:ln>
                  <a:noFill/>
                </a:ln>
                <a:solidFill>
                  <a:srgbClr val="005386"/>
                </a:solidFill>
                <a:effectLst/>
                <a:latin typeface="Arial Narrow" pitchFamily="34" charset="0"/>
                <a:cs typeface="Arial" pitchFamily="34" charset="0"/>
              </a:rPr>
              <a:t> | </a:t>
            </a:r>
            <a:r>
              <a:rPr lang="en-US" sz="600" b="0" cap="none" spc="0" noProof="0" dirty="0" smtClean="0">
                <a:ln>
                  <a:noFill/>
                </a:ln>
                <a:solidFill>
                  <a:srgbClr val="005386"/>
                </a:solidFill>
                <a:effectLst/>
                <a:latin typeface="Arial Narrow" pitchFamily="34" charset="0"/>
                <a:cs typeface="Arial" pitchFamily="34" charset="0"/>
              </a:rPr>
              <a:t>Confidential</a:t>
            </a:r>
            <a:r>
              <a:rPr lang="en-US" sz="600" b="0" cap="none" spc="0" dirty="0" smtClean="0">
                <a:ln>
                  <a:noFill/>
                </a:ln>
                <a:solidFill>
                  <a:srgbClr val="005386"/>
                </a:solidFill>
                <a:effectLst/>
                <a:latin typeface="Arial Narrow" pitchFamily="34" charset="0"/>
                <a:cs typeface="Arial" pitchFamily="34" charset="0"/>
              </a:rPr>
              <a:t> Information | </a:t>
            </a:r>
            <a:fld id="{7932CEB9-7706-4840-A8AE-48D24CB336EF}" type="datetimeFigureOut">
              <a:rPr lang="en-US" sz="600" b="0" cap="none" spc="0" smtClean="0">
                <a:ln>
                  <a:noFill/>
                </a:ln>
                <a:solidFill>
                  <a:srgbClr val="005386"/>
                </a:solidFill>
                <a:effectLst/>
                <a:latin typeface="Arial Narrow" pitchFamily="34" charset="0"/>
                <a:cs typeface="Arial" pitchFamily="34" charset="0"/>
              </a:rPr>
              <a:pPr algn="ctr"/>
              <a:t>7/20/2016</a:t>
            </a:fld>
            <a:r>
              <a:rPr lang="en-US" sz="600" b="0" cap="none" spc="0" dirty="0" smtClean="0">
                <a:ln>
                  <a:noFill/>
                </a:ln>
                <a:solidFill>
                  <a:srgbClr val="005386"/>
                </a:solidFill>
                <a:effectLst/>
                <a:latin typeface="Arial Narrow" pitchFamily="34" charset="0"/>
                <a:cs typeface="Arial" pitchFamily="34" charset="0"/>
              </a:rPr>
              <a:t> | ref.: 3DS_Document_2015</a:t>
            </a:r>
            <a:endParaRPr lang="en-US" sz="600" b="0" cap="none" spc="0" dirty="0">
              <a:ln>
                <a:noFill/>
              </a:ln>
              <a:solidFill>
                <a:srgbClr val="005386"/>
              </a:solidFill>
              <a:effectLst/>
              <a:latin typeface="Arial Narrow" pitchFamily="34" charset="0"/>
              <a:cs typeface="Arial" pitchFamily="34" charset="0"/>
            </a:endParaRPr>
          </a:p>
        </p:txBody>
      </p:sp>
      <p:pic>
        <p:nvPicPr>
          <p:cNvPr id="9" name="Picture 8"/>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959820" y="4719511"/>
            <a:ext cx="2645445" cy="243820"/>
          </a:xfrm>
          <a:prstGeom prst="rect">
            <a:avLst/>
          </a:prstGeom>
        </p:spPr>
      </p:pic>
      <p:pic>
        <p:nvPicPr>
          <p:cNvPr id="11" name="Picture 10" descr="3DVIA_Logotype_RGB_Green.png"/>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88302" y="4705350"/>
            <a:ext cx="772382" cy="238030"/>
          </a:xfrm>
          <a:prstGeom prst="rect">
            <a:avLst/>
          </a:prstGeom>
        </p:spPr>
      </p:pic>
    </p:spTree>
    <p:extLst>
      <p:ext uri="{BB962C8B-B14F-4D97-AF65-F5344CB8AC3E}">
        <p14:creationId xmlns:p14="http://schemas.microsoft.com/office/powerpoint/2010/main" val="1783042684"/>
      </p:ext>
    </p:extLst>
  </p:cSld>
  <p:clrMap bg1="lt1" tx1="dk1" bg2="lt2" tx2="dk2" accent1="accent1" accent2="accent2" accent3="accent3" accent4="accent4" accent5="accent5" accent6="accent6" hlink="hlink" folHlink="folHlink"/>
  <p:sldLayoutIdLst>
    <p:sldLayoutId id="2147483895" r:id="rId1"/>
    <p:sldLayoutId id="2147483896" r:id="rId2"/>
    <p:sldLayoutId id="2147483897" r:id="rId3"/>
    <p:sldLayoutId id="2147483898" r:id="rId4"/>
    <p:sldLayoutId id="2147483899" r:id="rId5"/>
    <p:sldLayoutId id="2147483900" r:id="rId6"/>
    <p:sldLayoutId id="2147483901" r:id="rId7"/>
    <p:sldLayoutId id="2147483902" r:id="rId8"/>
    <p:sldLayoutId id="2147483903" r:id="rId9"/>
    <p:sldLayoutId id="2147483904" r:id="rId10"/>
    <p:sldLayoutId id="2147483905" r:id="rId11"/>
  </p:sldLayoutIdLst>
  <p:txStyles>
    <p:titleStyle>
      <a:lvl1pPr algn="l" defTabSz="879152" rtl="0" eaLnBrk="1" latinLnBrk="0" hangingPunct="1">
        <a:spcBef>
          <a:spcPct val="0"/>
        </a:spcBef>
        <a:buNone/>
        <a:defRPr lang="en-US" sz="3200" b="0" i="0" kern="1200" spc="0" baseline="0" noProof="0" dirty="0">
          <a:solidFill>
            <a:schemeClr val="tx1"/>
          </a:solidFill>
          <a:effectLst/>
          <a:latin typeface="+mj-lt"/>
          <a:ea typeface="+mj-ea"/>
          <a:cs typeface="3ds Condensed"/>
        </a:defRPr>
      </a:lvl1pPr>
    </p:titleStyle>
    <p:bodyStyle>
      <a:lvl1pPr marL="228600" indent="-228600" algn="l" defTabSz="879152" rtl="0" eaLnBrk="1" latinLnBrk="0" hangingPunct="1">
        <a:lnSpc>
          <a:spcPct val="100000"/>
        </a:lnSpc>
        <a:spcBef>
          <a:spcPts val="800"/>
        </a:spcBef>
        <a:buClr>
          <a:schemeClr val="tx1"/>
        </a:buClr>
        <a:buSzPct val="80000"/>
        <a:buFont typeface="Wingdings 3" panose="05040102010807070707" pitchFamily="18" charset="2"/>
        <a:buChar char="u"/>
        <a:defRPr sz="2000" b="0" i="0" kern="900" spc="0">
          <a:solidFill>
            <a:schemeClr val="tx1"/>
          </a:solidFill>
          <a:latin typeface="+mn-lt"/>
          <a:ea typeface="+mn-ea"/>
          <a:cs typeface="3ds Light"/>
        </a:defRPr>
      </a:lvl1pPr>
      <a:lvl2pPr marL="400050" marR="0" indent="-176213" algn="l" defTabSz="879152" rtl="0" eaLnBrk="1" fontAlgn="auto" latinLnBrk="0" hangingPunct="1">
        <a:lnSpc>
          <a:spcPct val="100000"/>
        </a:lnSpc>
        <a:spcBef>
          <a:spcPts val="600"/>
        </a:spcBef>
        <a:spcAft>
          <a:spcPts val="0"/>
        </a:spcAft>
        <a:buClr>
          <a:schemeClr val="tx1"/>
        </a:buClr>
        <a:buSzPct val="75000"/>
        <a:buFont typeface="Wingdings 3" panose="05040102010807070707" pitchFamily="18" charset="2"/>
        <a:buChar char="w"/>
        <a:tabLst/>
        <a:defRPr sz="1800" b="0" i="0" kern="900" spc="0" baseline="0">
          <a:solidFill>
            <a:schemeClr val="tx1"/>
          </a:solidFill>
          <a:latin typeface="+mn-lt"/>
          <a:ea typeface="+mn-ea"/>
          <a:cs typeface="3ds Light"/>
        </a:defRPr>
      </a:lvl2pPr>
      <a:lvl3pPr marL="628650" marR="0" indent="-158750" algn="l" defTabSz="879152" rtl="0" eaLnBrk="1" fontAlgn="auto" latinLnBrk="0" hangingPunct="1">
        <a:lnSpc>
          <a:spcPct val="100000"/>
        </a:lnSpc>
        <a:spcBef>
          <a:spcPts val="400"/>
        </a:spcBef>
        <a:spcAft>
          <a:spcPts val="0"/>
        </a:spcAft>
        <a:buClr>
          <a:schemeClr val="tx1"/>
        </a:buClr>
        <a:buSzPct val="60000"/>
        <a:buFont typeface="Wingdings 3" panose="05040102010807070707" pitchFamily="18" charset="2"/>
        <a:buChar char="u"/>
        <a:tabLst/>
        <a:defRPr sz="1600" b="0" i="0" kern="900" spc="0">
          <a:solidFill>
            <a:schemeClr val="tx1"/>
          </a:solidFill>
          <a:latin typeface="+mn-lt"/>
          <a:ea typeface="+mn-ea"/>
          <a:cs typeface="3ds Light"/>
        </a:defRPr>
      </a:lvl3pPr>
      <a:lvl4pPr marL="857250" indent="-179388" algn="l" defTabSz="879152" rtl="0" eaLnBrk="1" latinLnBrk="0" hangingPunct="1">
        <a:lnSpc>
          <a:spcPct val="100000"/>
        </a:lnSpc>
        <a:spcBef>
          <a:spcPts val="400"/>
        </a:spcBef>
        <a:buClr>
          <a:schemeClr val="tx1"/>
        </a:buClr>
        <a:buSzPct val="60000"/>
        <a:buFont typeface="Wingdings 3" panose="05040102010807070707" pitchFamily="18" charset="2"/>
        <a:buChar char="w"/>
        <a:defRPr sz="1400" b="0" i="0" kern="900" spc="-70">
          <a:solidFill>
            <a:schemeClr val="tx1"/>
          </a:solidFill>
          <a:latin typeface="+mn-lt"/>
          <a:ea typeface="+mn-ea"/>
          <a:cs typeface="3ds Light"/>
        </a:defRPr>
      </a:lvl4pPr>
      <a:lvl5pPr marL="914400" indent="0" algn="l" defTabSz="1028700" rtl="0" eaLnBrk="1" latinLnBrk="0" hangingPunct="1">
        <a:lnSpc>
          <a:spcPct val="100000"/>
        </a:lnSpc>
        <a:spcBef>
          <a:spcPts val="300"/>
        </a:spcBef>
        <a:buFont typeface="Arial"/>
        <a:buNone/>
        <a:defRPr sz="1200" b="0" i="0" kern="1200" baseline="0">
          <a:solidFill>
            <a:schemeClr val="tx1"/>
          </a:solidFill>
          <a:latin typeface="+mn-lt"/>
          <a:ea typeface="+mn-ea"/>
          <a:cs typeface="3ds Light"/>
        </a:defRPr>
      </a:lvl5pPr>
      <a:lvl6pPr marL="2417668"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857243"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96819"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736395"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879152" rtl="0" eaLnBrk="1" latinLnBrk="0" hangingPunct="1">
        <a:defRPr sz="1700" kern="1200">
          <a:solidFill>
            <a:schemeClr val="tx1"/>
          </a:solidFill>
          <a:latin typeface="+mn-lt"/>
          <a:ea typeface="+mn-ea"/>
          <a:cs typeface="+mn-cs"/>
        </a:defRPr>
      </a:lvl1pPr>
      <a:lvl2pPr marL="439576" algn="l" defTabSz="879152" rtl="0" eaLnBrk="1" latinLnBrk="0" hangingPunct="1">
        <a:defRPr sz="1700" kern="1200">
          <a:solidFill>
            <a:schemeClr val="tx1"/>
          </a:solidFill>
          <a:latin typeface="+mn-lt"/>
          <a:ea typeface="+mn-ea"/>
          <a:cs typeface="+mn-cs"/>
        </a:defRPr>
      </a:lvl2pPr>
      <a:lvl3pPr marL="879152" algn="l" defTabSz="879152" rtl="0" eaLnBrk="1" latinLnBrk="0" hangingPunct="1">
        <a:defRPr sz="1700" kern="1200">
          <a:solidFill>
            <a:schemeClr val="tx1"/>
          </a:solidFill>
          <a:latin typeface="+mn-lt"/>
          <a:ea typeface="+mn-ea"/>
          <a:cs typeface="+mn-cs"/>
        </a:defRPr>
      </a:lvl3pPr>
      <a:lvl4pPr marL="1318728" algn="l" defTabSz="879152" rtl="0" eaLnBrk="1" latinLnBrk="0" hangingPunct="1">
        <a:defRPr sz="1700" kern="1200">
          <a:solidFill>
            <a:schemeClr val="tx1"/>
          </a:solidFill>
          <a:latin typeface="+mn-lt"/>
          <a:ea typeface="+mn-ea"/>
          <a:cs typeface="+mn-cs"/>
        </a:defRPr>
      </a:lvl4pPr>
      <a:lvl5pPr marL="1758303" algn="l" defTabSz="879152" rtl="0" eaLnBrk="1" latinLnBrk="0" hangingPunct="1">
        <a:defRPr sz="1700" kern="1200">
          <a:solidFill>
            <a:schemeClr val="tx1"/>
          </a:solidFill>
          <a:latin typeface="+mn-lt"/>
          <a:ea typeface="+mn-ea"/>
          <a:cs typeface="+mn-cs"/>
        </a:defRPr>
      </a:lvl5pPr>
      <a:lvl6pPr marL="2197879" algn="l" defTabSz="879152" rtl="0" eaLnBrk="1" latinLnBrk="0" hangingPunct="1">
        <a:defRPr sz="1700" kern="1200">
          <a:solidFill>
            <a:schemeClr val="tx1"/>
          </a:solidFill>
          <a:latin typeface="+mn-lt"/>
          <a:ea typeface="+mn-ea"/>
          <a:cs typeface="+mn-cs"/>
        </a:defRPr>
      </a:lvl6pPr>
      <a:lvl7pPr marL="2637455" algn="l" defTabSz="879152" rtl="0" eaLnBrk="1" latinLnBrk="0" hangingPunct="1">
        <a:defRPr sz="1700" kern="1200">
          <a:solidFill>
            <a:schemeClr val="tx1"/>
          </a:solidFill>
          <a:latin typeface="+mn-lt"/>
          <a:ea typeface="+mn-ea"/>
          <a:cs typeface="+mn-cs"/>
        </a:defRPr>
      </a:lvl7pPr>
      <a:lvl8pPr marL="3077031" algn="l" defTabSz="879152" rtl="0" eaLnBrk="1" latinLnBrk="0" hangingPunct="1">
        <a:defRPr sz="1700" kern="1200">
          <a:solidFill>
            <a:schemeClr val="tx1"/>
          </a:solidFill>
          <a:latin typeface="+mn-lt"/>
          <a:ea typeface="+mn-ea"/>
          <a:cs typeface="+mn-cs"/>
        </a:defRPr>
      </a:lvl8pPr>
      <a:lvl9pPr marL="3516607" algn="l" defTabSz="879152" rtl="0" eaLnBrk="1" latinLnBrk="0" hangingPunct="1">
        <a:defRPr sz="17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pos="2880">
          <p15:clr>
            <a:srgbClr val="F26B43"/>
          </p15:clr>
        </p15:guide>
        <p15:guide id="2" orient="horz" pos="1620">
          <p15:clr>
            <a:srgbClr val="F26B43"/>
          </p15:clr>
        </p15:guide>
        <p15:guide id="3" pos="453">
          <p15:clr>
            <a:srgbClr val="F26B43"/>
          </p15:clr>
        </p15:guide>
        <p15:guide id="4" pos="5451">
          <p15:clr>
            <a:srgbClr val="F26B43"/>
          </p15:clr>
        </p15:guide>
        <p15:guide id="5" orient="horz" pos="226">
          <p15:clr>
            <a:srgbClr val="F26B43"/>
          </p15:clr>
        </p15:guide>
        <p15:guide id="6" orient="horz" pos="2875">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slideLayout" Target="../slideLayouts/slideLayout9.xml"/><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7.png"/><Relationship Id="rId18" Type="http://schemas.openxmlformats.org/officeDocument/2006/relationships/image" Target="../media/image52.png"/><Relationship Id="rId3" Type="http://schemas.openxmlformats.org/officeDocument/2006/relationships/image" Target="../media/image37.png"/><Relationship Id="rId7" Type="http://schemas.openxmlformats.org/officeDocument/2006/relationships/image" Target="../media/image41.png"/><Relationship Id="rId12" Type="http://schemas.openxmlformats.org/officeDocument/2006/relationships/image" Target="../media/image46.png"/><Relationship Id="rId17" Type="http://schemas.openxmlformats.org/officeDocument/2006/relationships/image" Target="../media/image51.png"/><Relationship Id="rId2" Type="http://schemas.openxmlformats.org/officeDocument/2006/relationships/notesSlide" Target="../notesSlides/notesSlide9.xml"/><Relationship Id="rId16" Type="http://schemas.openxmlformats.org/officeDocument/2006/relationships/image" Target="../media/image50.png"/><Relationship Id="rId1" Type="http://schemas.openxmlformats.org/officeDocument/2006/relationships/slideLayout" Target="../slideLayouts/slideLayout7.xml"/><Relationship Id="rId6" Type="http://schemas.openxmlformats.org/officeDocument/2006/relationships/image" Target="../media/image40.png"/><Relationship Id="rId11" Type="http://schemas.openxmlformats.org/officeDocument/2006/relationships/image" Target="../media/image45.png"/><Relationship Id="rId5" Type="http://schemas.openxmlformats.org/officeDocument/2006/relationships/image" Target="../media/image39.png"/><Relationship Id="rId15" Type="http://schemas.openxmlformats.org/officeDocument/2006/relationships/image" Target="../media/image49.png"/><Relationship Id="rId10" Type="http://schemas.openxmlformats.org/officeDocument/2006/relationships/image" Target="../media/image44.png"/><Relationship Id="rId4" Type="http://schemas.openxmlformats.org/officeDocument/2006/relationships/image" Target="../media/image38.png"/><Relationship Id="rId9" Type="http://schemas.openxmlformats.org/officeDocument/2006/relationships/image" Target="../media/image43.png"/><Relationship Id="rId14" Type="http://schemas.openxmlformats.org/officeDocument/2006/relationships/image" Target="../media/image48.png"/></Relationships>
</file>

<file path=ppt/slides/_rels/slide2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7.xml"/><Relationship Id="rId4" Type="http://schemas.openxmlformats.org/officeDocument/2006/relationships/image" Target="../media/image56.png"/></Relationships>
</file>

<file path=ppt/slides/_rels/slide2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493827" y="849890"/>
            <a:ext cx="5042162" cy="374073"/>
          </a:xfrm>
        </p:spPr>
        <p:txBody>
          <a:bodyPr/>
          <a:lstStyle/>
          <a:p>
            <a:r>
              <a:rPr lang="en-US" dirty="0" smtClean="0"/>
              <a:t>Project-based Learning with </a:t>
            </a:r>
            <a:r>
              <a:rPr lang="en-US" b="1" dirty="0" smtClean="0"/>
              <a:t>3D</a:t>
            </a:r>
            <a:r>
              <a:rPr lang="en-US" dirty="0" smtClean="0"/>
              <a:t>EXPERIENCE</a:t>
            </a:r>
            <a:endParaRPr lang="en-US" dirty="0"/>
          </a:p>
        </p:txBody>
      </p:sp>
      <p:sp>
        <p:nvSpPr>
          <p:cNvPr id="5" name="Text Placeholder 4"/>
          <p:cNvSpPr>
            <a:spLocks noGrp="1"/>
          </p:cNvSpPr>
          <p:nvPr>
            <p:ph type="body" sz="quarter" idx="11"/>
          </p:nvPr>
        </p:nvSpPr>
        <p:spPr>
          <a:xfrm>
            <a:off x="4518918" y="1551070"/>
            <a:ext cx="4032250" cy="431800"/>
          </a:xfrm>
        </p:spPr>
        <p:txBody>
          <a:bodyPr>
            <a:normAutofit fontScale="85000" lnSpcReduction="10000"/>
          </a:bodyPr>
          <a:lstStyle/>
          <a:p>
            <a:r>
              <a:rPr lang="en-US" dirty="0" smtClean="0"/>
              <a:t>Implement your own digital framework for PBL</a:t>
            </a:r>
            <a:endParaRPr lang="en-US" dirty="0"/>
          </a:p>
        </p:txBody>
      </p:sp>
      <p:grpSp>
        <p:nvGrpSpPr>
          <p:cNvPr id="3" name="Group 2"/>
          <p:cNvGrpSpPr/>
          <p:nvPr/>
        </p:nvGrpSpPr>
        <p:grpSpPr>
          <a:xfrm>
            <a:off x="5125555" y="2114827"/>
            <a:ext cx="3328661" cy="2247485"/>
            <a:chOff x="5125555" y="2114827"/>
            <a:chExt cx="3328661" cy="2247485"/>
          </a:xfrm>
          <a:effectLst>
            <a:reflection blurRad="6350" stA="50000" endA="300" endPos="38500" dist="50800" dir="5400000" sy="-100000" algn="bl" rotWithShape="0"/>
          </a:effectLst>
        </p:grpSpPr>
        <p:pic>
          <p:nvPicPr>
            <p:cNvPr id="25" name="Picture 2" descr="P:\Academic_Library\Projets\PBL_with_3DEXPERIENCE\Images\evaluation-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12261" y="3223360"/>
              <a:ext cx="1115962" cy="113895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1" name="Picture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12262" y="2114827"/>
              <a:ext cx="1115962" cy="1108534"/>
            </a:xfrm>
            <a:prstGeom prst="rect">
              <a:avLst/>
            </a:prstGeom>
            <a:ln>
              <a:noFill/>
            </a:ln>
            <a:effectLst>
              <a:outerShdw blurRad="292100" dist="139700" dir="2700000" algn="tl" rotWithShape="0">
                <a:srgbClr val="333333">
                  <a:alpha val="65000"/>
                </a:srgbClr>
              </a:outerShdw>
            </a:effectLst>
          </p:spPr>
        </p:pic>
        <p:pic>
          <p:nvPicPr>
            <p:cNvPr id="24" name="Picture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25555" y="3223359"/>
              <a:ext cx="1086311" cy="1138953"/>
            </a:xfrm>
            <a:prstGeom prst="rect">
              <a:avLst/>
            </a:prstGeom>
            <a:ln>
              <a:noFill/>
            </a:ln>
            <a:effectLst>
              <a:outerShdw blurRad="292100" dist="139700" dir="2700000" algn="tl" rotWithShape="0">
                <a:srgbClr val="333333">
                  <a:alpha val="65000"/>
                </a:srgbClr>
              </a:outerShdw>
            </a:effectLst>
          </p:spPr>
        </p:pic>
        <p:pic>
          <p:nvPicPr>
            <p:cNvPr id="23" name="Picture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328223" y="2114827"/>
              <a:ext cx="1125992" cy="1108533"/>
            </a:xfrm>
            <a:prstGeom prst="rect">
              <a:avLst/>
            </a:prstGeom>
            <a:ln>
              <a:noFill/>
            </a:ln>
            <a:effectLst>
              <a:outerShdw blurRad="292100" dist="139700" dir="2700000" algn="tl" rotWithShape="0">
                <a:srgbClr val="333333">
                  <a:alpha val="65000"/>
                </a:srgbClr>
              </a:outerShdw>
            </a:effectLst>
          </p:spPr>
        </p:pic>
        <p:pic>
          <p:nvPicPr>
            <p:cNvPr id="22" name="Picture 2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125555" y="2114827"/>
              <a:ext cx="1086311" cy="1108533"/>
            </a:xfrm>
            <a:prstGeom prst="rect">
              <a:avLst/>
            </a:prstGeom>
            <a:ln>
              <a:noFill/>
            </a:ln>
            <a:effectLst>
              <a:outerShdw blurRad="292100" dist="139700" dir="2700000" algn="tl" rotWithShape="0">
                <a:srgbClr val="333333">
                  <a:alpha val="65000"/>
                </a:srgbClr>
              </a:outerShdw>
            </a:effectLst>
          </p:spPr>
        </p:pic>
        <p:pic>
          <p:nvPicPr>
            <p:cNvPr id="1026" name="Picture 2" descr="P:\Academic_Library\Projets\PBL_with_3DEXPERIENCE\Platform_screencaps\Create\5-4-2016 2-28-58 PM.pn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r="52415"/>
            <a:stretch/>
          </p:blipFill>
          <p:spPr bwMode="auto">
            <a:xfrm>
              <a:off x="7328223" y="3223359"/>
              <a:ext cx="1125993" cy="113895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9393994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Project-based Learning with </a:t>
            </a:r>
            <a:r>
              <a:rPr lang="en-US" b="1" dirty="0"/>
              <a:t>3D</a:t>
            </a:r>
            <a:r>
              <a:rPr lang="en-US" dirty="0"/>
              <a:t>EXPERIENCE</a:t>
            </a:r>
          </a:p>
        </p:txBody>
      </p:sp>
      <p:sp>
        <p:nvSpPr>
          <p:cNvPr id="4" name="Content Placeholder 3"/>
          <p:cNvSpPr>
            <a:spLocks noGrp="1"/>
          </p:cNvSpPr>
          <p:nvPr>
            <p:ph sz="quarter" idx="15"/>
          </p:nvPr>
        </p:nvSpPr>
        <p:spPr>
          <a:xfrm>
            <a:off x="719571" y="1276350"/>
            <a:ext cx="7816417" cy="3167608"/>
          </a:xfrm>
        </p:spPr>
        <p:txBody>
          <a:bodyPr>
            <a:normAutofit lnSpcReduction="10000"/>
          </a:bodyPr>
          <a:lstStyle/>
          <a:p>
            <a:pPr marL="0" indent="0">
              <a:buNone/>
            </a:pPr>
            <a:r>
              <a:rPr lang="en-US" dirty="0" smtClean="0"/>
              <a:t>Used to provide broad </a:t>
            </a:r>
            <a:r>
              <a:rPr lang="en-US" dirty="0"/>
              <a:t>access to </a:t>
            </a:r>
            <a:r>
              <a:rPr lang="en-US" dirty="0" smtClean="0"/>
              <a:t>knowledge </a:t>
            </a:r>
            <a:r>
              <a:rPr lang="en-US" dirty="0"/>
              <a:t>participants will pull </a:t>
            </a:r>
            <a:r>
              <a:rPr lang="en-US" dirty="0" smtClean="0"/>
              <a:t>from, the Learn tab enables </a:t>
            </a:r>
            <a:r>
              <a:rPr lang="en-US" dirty="0"/>
              <a:t>peer to peer </a:t>
            </a:r>
            <a:r>
              <a:rPr lang="en-US" dirty="0" smtClean="0"/>
              <a:t>learning and </a:t>
            </a:r>
            <a:r>
              <a:rPr lang="en-US" dirty="0"/>
              <a:t>team </a:t>
            </a:r>
            <a:r>
              <a:rPr lang="en-US" dirty="0" smtClean="0"/>
              <a:t>help. Moreover, participants are aware of knowledge progress in the project.</a:t>
            </a:r>
          </a:p>
          <a:p>
            <a:pPr marL="0" indent="0">
              <a:buNone/>
            </a:pPr>
            <a:r>
              <a:rPr lang="en-US" b="1" dirty="0" smtClean="0"/>
              <a:t>Keywords:</a:t>
            </a:r>
          </a:p>
          <a:p>
            <a:pPr marL="2744788" indent="-250825"/>
            <a:r>
              <a:rPr lang="en-US" dirty="0" smtClean="0"/>
              <a:t>Social Learning</a:t>
            </a:r>
          </a:p>
          <a:p>
            <a:pPr marL="2744788" indent="-250825"/>
            <a:r>
              <a:rPr lang="en-US" dirty="0"/>
              <a:t>Monitoring learning path</a:t>
            </a:r>
          </a:p>
          <a:p>
            <a:pPr marL="2744788" indent="-250825"/>
            <a:r>
              <a:rPr lang="en-US" dirty="0" smtClean="0"/>
              <a:t>Specialized </a:t>
            </a:r>
            <a:r>
              <a:rPr lang="en-US" dirty="0"/>
              <a:t>learning</a:t>
            </a:r>
          </a:p>
          <a:p>
            <a:pPr marL="2744788" indent="-250825"/>
            <a:r>
              <a:rPr lang="en-US" dirty="0" smtClean="0"/>
              <a:t>Skill </a:t>
            </a:r>
            <a:r>
              <a:rPr lang="en-US" dirty="0"/>
              <a:t>acquisition</a:t>
            </a:r>
          </a:p>
          <a:p>
            <a:pPr marL="2744788" indent="-250825"/>
            <a:r>
              <a:rPr lang="en-US" dirty="0" smtClean="0"/>
              <a:t>Self </a:t>
            </a:r>
            <a:r>
              <a:rPr lang="en-US" dirty="0"/>
              <a:t>training</a:t>
            </a:r>
          </a:p>
        </p:txBody>
      </p:sp>
      <p:sp>
        <p:nvSpPr>
          <p:cNvPr id="5" name="Text Placeholder 3"/>
          <p:cNvSpPr>
            <a:spLocks noGrp="1"/>
          </p:cNvSpPr>
          <p:nvPr>
            <p:ph type="body" sz="quarter" idx="14"/>
          </p:nvPr>
        </p:nvSpPr>
        <p:spPr/>
        <p:txBody>
          <a:bodyPr/>
          <a:lstStyle/>
          <a:p>
            <a:r>
              <a:rPr lang="en-US" dirty="0"/>
              <a:t>ILICE: </a:t>
            </a:r>
            <a:r>
              <a:rPr lang="en-US" dirty="0" smtClean="0"/>
              <a:t>Learn (1/3)</a:t>
            </a:r>
            <a:endParaRPr lang="en-US" dirty="0"/>
          </a:p>
        </p:txBody>
      </p:sp>
    </p:spTree>
    <p:extLst>
      <p:ext uri="{BB962C8B-B14F-4D97-AF65-F5344CB8AC3E}">
        <p14:creationId xmlns:p14="http://schemas.microsoft.com/office/powerpoint/2010/main" val="315757503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P:\Academic_Library\Projets\PBL_with_3DEXPERIENCE\Platform_screencaps\Learn\learn_v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38290" y="1265567"/>
            <a:ext cx="6328472" cy="308229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a:t>Project-based Learning with </a:t>
            </a:r>
            <a:r>
              <a:rPr lang="en-US" b="1" dirty="0"/>
              <a:t>3D</a:t>
            </a:r>
            <a:r>
              <a:rPr lang="en-US" dirty="0"/>
              <a:t>EXPERIENCE</a:t>
            </a:r>
          </a:p>
        </p:txBody>
      </p:sp>
      <p:sp>
        <p:nvSpPr>
          <p:cNvPr id="5" name="Line Callout 2 4"/>
          <p:cNvSpPr/>
          <p:nvPr/>
        </p:nvSpPr>
        <p:spPr>
          <a:xfrm>
            <a:off x="7629236" y="3421846"/>
            <a:ext cx="1324033" cy="893648"/>
          </a:xfrm>
          <a:prstGeom prst="borderCallout2">
            <a:avLst>
              <a:gd name="adj1" fmla="val 18750"/>
              <a:gd name="adj2" fmla="val -8333"/>
              <a:gd name="adj3" fmla="val 20626"/>
              <a:gd name="adj4" fmla="val -21120"/>
              <a:gd name="adj5" fmla="val 59725"/>
              <a:gd name="adj6" fmla="val -47675"/>
            </a:avLst>
          </a:prstGeom>
          <a:solidFill>
            <a:schemeClr val="tx2">
              <a:lumMod val="20000"/>
              <a:lumOff val="80000"/>
              <a:alpha val="85000"/>
            </a:schemeClr>
          </a:solidFill>
          <a:ln w="9525">
            <a:solidFill>
              <a:schemeClr val="accent1"/>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342900" fontAlgn="base">
              <a:lnSpc>
                <a:spcPct val="90000"/>
              </a:lnSpc>
              <a:spcBef>
                <a:spcPts val="400"/>
              </a:spcBef>
            </a:pPr>
            <a:r>
              <a:rPr lang="fr-FR" sz="1000" b="1" dirty="0" smtClean="0">
                <a:solidFill>
                  <a:schemeClr val="tx2">
                    <a:lumMod val="75000"/>
                  </a:schemeClr>
                </a:solidFill>
                <a:latin typeface="3ds" pitchFamily="50" charset="0"/>
                <a:ea typeface="MS PGothic" pitchFamily="34" charset="-128"/>
              </a:rPr>
              <a:t>Engage </a:t>
            </a:r>
            <a:r>
              <a:rPr lang="fr-FR" sz="1000" b="1" dirty="0" err="1" smtClean="0">
                <a:solidFill>
                  <a:schemeClr val="tx2">
                    <a:lumMod val="75000"/>
                  </a:schemeClr>
                </a:solidFill>
                <a:latin typeface="3ds" pitchFamily="50" charset="0"/>
                <a:ea typeface="MS PGothic" pitchFamily="34" charset="-128"/>
              </a:rPr>
              <a:t>with</a:t>
            </a:r>
            <a:r>
              <a:rPr lang="fr-FR" sz="1000" b="1" dirty="0" smtClean="0">
                <a:solidFill>
                  <a:schemeClr val="tx2">
                    <a:lumMod val="75000"/>
                  </a:schemeClr>
                </a:solidFill>
                <a:latin typeface="3ds" pitchFamily="50" charset="0"/>
                <a:ea typeface="MS PGothic" pitchFamily="34" charset="-128"/>
              </a:rPr>
              <a:t> </a:t>
            </a:r>
            <a:r>
              <a:rPr lang="fr-FR" sz="1000" b="1" dirty="0" err="1" smtClean="0">
                <a:solidFill>
                  <a:schemeClr val="tx2">
                    <a:lumMod val="75000"/>
                  </a:schemeClr>
                </a:solidFill>
                <a:latin typeface="3ds" pitchFamily="50" charset="0"/>
                <a:ea typeface="MS PGothic" pitchFamily="34" charset="-128"/>
              </a:rPr>
              <a:t>Peers</a:t>
            </a:r>
            <a:endParaRPr lang="en-US" sz="1000" b="1" dirty="0">
              <a:solidFill>
                <a:schemeClr val="tx2">
                  <a:lumMod val="75000"/>
                </a:schemeClr>
              </a:solidFill>
              <a:latin typeface="3ds" pitchFamily="50" charset="0"/>
              <a:ea typeface="MS PGothic" pitchFamily="34" charset="-128"/>
            </a:endParaRPr>
          </a:p>
          <a:p>
            <a:pPr lvl="0" defTabSz="342900" fontAlgn="base">
              <a:lnSpc>
                <a:spcPct val="90000"/>
              </a:lnSpc>
              <a:spcBef>
                <a:spcPts val="400"/>
              </a:spcBef>
            </a:pPr>
            <a:r>
              <a:rPr lang="en-US" sz="800" dirty="0" smtClean="0">
                <a:solidFill>
                  <a:schemeClr val="tx2">
                    <a:lumMod val="75000"/>
                  </a:schemeClr>
                </a:solidFill>
                <a:latin typeface="3ds" pitchFamily="50" charset="0"/>
                <a:ea typeface="MS PGothic" pitchFamily="34" charset="-128"/>
              </a:rPr>
              <a:t>Share internal content such as 3DSwym post or community to generate peer learning.</a:t>
            </a:r>
            <a:endParaRPr lang="en-US" sz="800" dirty="0">
              <a:solidFill>
                <a:schemeClr val="tx2">
                  <a:lumMod val="75000"/>
                </a:schemeClr>
              </a:solidFill>
              <a:latin typeface="3ds" pitchFamily="50" charset="0"/>
            </a:endParaRPr>
          </a:p>
        </p:txBody>
      </p:sp>
      <p:sp>
        <p:nvSpPr>
          <p:cNvPr id="6" name="Line Callout 2 5"/>
          <p:cNvSpPr/>
          <p:nvPr/>
        </p:nvSpPr>
        <p:spPr>
          <a:xfrm>
            <a:off x="258740" y="3526491"/>
            <a:ext cx="1399879" cy="789003"/>
          </a:xfrm>
          <a:prstGeom prst="borderCallout2">
            <a:avLst>
              <a:gd name="adj1" fmla="val 46890"/>
              <a:gd name="adj2" fmla="val 105575"/>
              <a:gd name="adj3" fmla="val 46562"/>
              <a:gd name="adj4" fmla="val 119223"/>
              <a:gd name="adj5" fmla="val -16849"/>
              <a:gd name="adj6" fmla="val 136265"/>
            </a:avLst>
          </a:prstGeom>
          <a:solidFill>
            <a:schemeClr val="tx2">
              <a:lumMod val="20000"/>
              <a:lumOff val="80000"/>
              <a:alpha val="85000"/>
            </a:schemeClr>
          </a:solidFill>
          <a:ln w="9525">
            <a:solidFill>
              <a:schemeClr val="accent1"/>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342900" fontAlgn="base">
              <a:lnSpc>
                <a:spcPct val="90000"/>
              </a:lnSpc>
              <a:spcBef>
                <a:spcPts val="400"/>
              </a:spcBef>
            </a:pPr>
            <a:r>
              <a:rPr lang="fr-FR" sz="1000" b="1" dirty="0" err="1" smtClean="0">
                <a:solidFill>
                  <a:schemeClr val="tx2">
                    <a:lumMod val="75000"/>
                  </a:schemeClr>
                </a:solidFill>
                <a:latin typeface="3ds" pitchFamily="50" charset="0"/>
                <a:ea typeface="MS PGothic" pitchFamily="34" charset="-128"/>
              </a:rPr>
              <a:t>Dynamic</a:t>
            </a:r>
            <a:r>
              <a:rPr lang="fr-FR" sz="1000" b="1" dirty="0" smtClean="0">
                <a:solidFill>
                  <a:schemeClr val="tx2">
                    <a:lumMod val="75000"/>
                  </a:schemeClr>
                </a:solidFill>
                <a:latin typeface="3ds" pitchFamily="50" charset="0"/>
                <a:ea typeface="MS PGothic" pitchFamily="34" charset="-128"/>
              </a:rPr>
              <a:t> Learning</a:t>
            </a:r>
            <a:endParaRPr lang="en-US" sz="1000" b="1" dirty="0">
              <a:solidFill>
                <a:schemeClr val="tx2">
                  <a:lumMod val="75000"/>
                </a:schemeClr>
              </a:solidFill>
              <a:latin typeface="3ds" pitchFamily="50" charset="0"/>
              <a:ea typeface="MS PGothic" pitchFamily="34" charset="-128"/>
            </a:endParaRPr>
          </a:p>
          <a:p>
            <a:pPr lvl="0" defTabSz="342900" fontAlgn="base">
              <a:lnSpc>
                <a:spcPct val="90000"/>
              </a:lnSpc>
              <a:spcBef>
                <a:spcPts val="400"/>
              </a:spcBef>
            </a:pPr>
            <a:r>
              <a:rPr lang="en-US" sz="800" dirty="0">
                <a:solidFill>
                  <a:schemeClr val="tx2">
                    <a:lumMod val="75000"/>
                  </a:schemeClr>
                </a:solidFill>
                <a:latin typeface="3ds" pitchFamily="50" charset="0"/>
                <a:ea typeface="MS PGothic" pitchFamily="34" charset="-128"/>
              </a:rPr>
              <a:t>E</a:t>
            </a:r>
            <a:r>
              <a:rPr lang="en-US" sz="800" dirty="0" smtClean="0">
                <a:solidFill>
                  <a:schemeClr val="tx2">
                    <a:lumMod val="75000"/>
                  </a:schemeClr>
                </a:solidFill>
                <a:latin typeface="3ds" pitchFamily="50" charset="0"/>
                <a:ea typeface="MS PGothic" pitchFamily="34" charset="-128"/>
              </a:rPr>
              <a:t>mbed video </a:t>
            </a:r>
            <a:r>
              <a:rPr lang="en-US" sz="800" dirty="0">
                <a:solidFill>
                  <a:schemeClr val="tx2">
                    <a:lumMod val="75000"/>
                  </a:schemeClr>
                </a:solidFill>
                <a:latin typeface="3ds" pitchFamily="50" charset="0"/>
                <a:ea typeface="MS PGothic" pitchFamily="34" charset="-128"/>
              </a:rPr>
              <a:t>tutorials and </a:t>
            </a:r>
            <a:r>
              <a:rPr lang="en-US" sz="800" dirty="0" smtClean="0">
                <a:solidFill>
                  <a:schemeClr val="tx2">
                    <a:lumMod val="75000"/>
                  </a:schemeClr>
                </a:solidFill>
                <a:latin typeface="3ds" pitchFamily="50" charset="0"/>
                <a:ea typeface="MS PGothic" pitchFamily="34" charset="-128"/>
              </a:rPr>
              <a:t>playlists from the web.</a:t>
            </a:r>
            <a:br>
              <a:rPr lang="en-US" sz="800" dirty="0" smtClean="0">
                <a:solidFill>
                  <a:schemeClr val="tx2">
                    <a:lumMod val="75000"/>
                  </a:schemeClr>
                </a:solidFill>
                <a:latin typeface="3ds" pitchFamily="50" charset="0"/>
                <a:ea typeface="MS PGothic" pitchFamily="34" charset="-128"/>
              </a:rPr>
            </a:br>
            <a:r>
              <a:rPr lang="en-US" sz="800" dirty="0" smtClean="0">
                <a:solidFill>
                  <a:schemeClr val="tx2">
                    <a:lumMod val="75000"/>
                  </a:schemeClr>
                </a:solidFill>
                <a:latin typeface="3ds" pitchFamily="50" charset="0"/>
                <a:ea typeface="MS PGothic" pitchFamily="34" charset="-128"/>
              </a:rPr>
              <a:t>Example: an introduction to 3D printing.</a:t>
            </a:r>
            <a:endParaRPr lang="en-US" sz="800" dirty="0">
              <a:solidFill>
                <a:schemeClr val="tx2">
                  <a:lumMod val="75000"/>
                </a:schemeClr>
              </a:solidFill>
            </a:endParaRPr>
          </a:p>
        </p:txBody>
      </p:sp>
      <p:sp>
        <p:nvSpPr>
          <p:cNvPr id="7" name="Line Callout 2 6"/>
          <p:cNvSpPr/>
          <p:nvPr/>
        </p:nvSpPr>
        <p:spPr>
          <a:xfrm>
            <a:off x="7629234" y="842963"/>
            <a:ext cx="1324033" cy="717996"/>
          </a:xfrm>
          <a:prstGeom prst="borderCallout2">
            <a:avLst>
              <a:gd name="adj1" fmla="val 18750"/>
              <a:gd name="adj2" fmla="val -8333"/>
              <a:gd name="adj3" fmla="val 18750"/>
              <a:gd name="adj4" fmla="val -16667"/>
              <a:gd name="adj5" fmla="val 130354"/>
              <a:gd name="adj6" fmla="val -26551"/>
            </a:avLst>
          </a:prstGeom>
          <a:solidFill>
            <a:schemeClr val="tx2">
              <a:lumMod val="20000"/>
              <a:lumOff val="80000"/>
              <a:alpha val="85000"/>
            </a:schemeClr>
          </a:solidFill>
          <a:ln w="9525">
            <a:solidFill>
              <a:schemeClr val="accent1"/>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342900" fontAlgn="base">
              <a:lnSpc>
                <a:spcPct val="90000"/>
              </a:lnSpc>
              <a:spcBef>
                <a:spcPts val="400"/>
              </a:spcBef>
            </a:pPr>
            <a:r>
              <a:rPr lang="fr-FR" sz="1000" b="1" dirty="0">
                <a:solidFill>
                  <a:schemeClr val="tx2">
                    <a:lumMod val="75000"/>
                  </a:schemeClr>
                </a:solidFill>
                <a:latin typeface="3ds" pitchFamily="50" charset="0"/>
                <a:ea typeface="MS PGothic" pitchFamily="34" charset="-128"/>
              </a:rPr>
              <a:t>In the Spotlight</a:t>
            </a:r>
            <a:endParaRPr lang="en-US" sz="1000" b="1" dirty="0">
              <a:solidFill>
                <a:schemeClr val="tx2">
                  <a:lumMod val="75000"/>
                </a:schemeClr>
              </a:solidFill>
              <a:latin typeface="3ds" pitchFamily="50" charset="0"/>
              <a:ea typeface="MS PGothic" pitchFamily="34" charset="-128"/>
            </a:endParaRPr>
          </a:p>
          <a:p>
            <a:pPr defTabSz="342900" fontAlgn="base">
              <a:lnSpc>
                <a:spcPct val="90000"/>
              </a:lnSpc>
              <a:spcBef>
                <a:spcPts val="400"/>
              </a:spcBef>
            </a:pPr>
            <a:r>
              <a:rPr lang="en-US" sz="800" dirty="0">
                <a:solidFill>
                  <a:schemeClr val="tx2">
                    <a:lumMod val="75000"/>
                  </a:schemeClr>
                </a:solidFill>
                <a:latin typeface="3ds" pitchFamily="50" charset="0"/>
                <a:ea typeface="MS PGothic" pitchFamily="34" charset="-128"/>
              </a:rPr>
              <a:t>Display </a:t>
            </a:r>
            <a:r>
              <a:rPr lang="en-US" sz="800" dirty="0" smtClean="0">
                <a:solidFill>
                  <a:schemeClr val="tx2">
                    <a:lumMod val="75000"/>
                  </a:schemeClr>
                </a:solidFill>
                <a:latin typeface="3ds" pitchFamily="50" charset="0"/>
                <a:ea typeface="MS PGothic" pitchFamily="34" charset="-128"/>
              </a:rPr>
              <a:t>a </a:t>
            </a:r>
            <a:r>
              <a:rPr lang="en-US" sz="800" dirty="0">
                <a:solidFill>
                  <a:schemeClr val="tx2">
                    <a:lumMod val="75000"/>
                  </a:schemeClr>
                </a:solidFill>
                <a:latin typeface="3ds" pitchFamily="50" charset="0"/>
                <a:ea typeface="MS PGothic" pitchFamily="34" charset="-128"/>
              </a:rPr>
              <a:t>specific element of a learning </a:t>
            </a:r>
            <a:r>
              <a:rPr lang="en-US" sz="800" dirty="0" smtClean="0">
                <a:solidFill>
                  <a:schemeClr val="tx2">
                    <a:lumMod val="75000"/>
                  </a:schemeClr>
                </a:solidFill>
                <a:latin typeface="3ds" pitchFamily="50" charset="0"/>
                <a:ea typeface="MS PGothic" pitchFamily="34" charset="-128"/>
              </a:rPr>
              <a:t>community such a post, an </a:t>
            </a:r>
            <a:r>
              <a:rPr lang="en-US" sz="800" dirty="0" err="1" smtClean="0">
                <a:solidFill>
                  <a:schemeClr val="tx2">
                    <a:lumMod val="75000"/>
                  </a:schemeClr>
                </a:solidFill>
                <a:latin typeface="3ds" pitchFamily="50" charset="0"/>
                <a:ea typeface="MS PGothic" pitchFamily="34" charset="-128"/>
              </a:rPr>
              <a:t>iQuestions</a:t>
            </a:r>
            <a:r>
              <a:rPr lang="en-US" sz="800" dirty="0" smtClean="0">
                <a:solidFill>
                  <a:schemeClr val="tx2">
                    <a:lumMod val="75000"/>
                  </a:schemeClr>
                </a:solidFill>
                <a:latin typeface="3ds" pitchFamily="50" charset="0"/>
                <a:ea typeface="MS PGothic" pitchFamily="34" charset="-128"/>
              </a:rPr>
              <a:t>, etc.</a:t>
            </a:r>
            <a:endParaRPr lang="en-US" sz="800" dirty="0">
              <a:solidFill>
                <a:schemeClr val="tx2">
                  <a:lumMod val="75000"/>
                </a:schemeClr>
              </a:solidFill>
              <a:latin typeface="3ds" pitchFamily="50" charset="0"/>
              <a:ea typeface="MS PGothic" pitchFamily="34" charset="-128"/>
            </a:endParaRPr>
          </a:p>
        </p:txBody>
      </p:sp>
      <p:sp>
        <p:nvSpPr>
          <p:cNvPr id="8" name="Line Callout 2 7"/>
          <p:cNvSpPr/>
          <p:nvPr/>
        </p:nvSpPr>
        <p:spPr>
          <a:xfrm>
            <a:off x="258740" y="1442447"/>
            <a:ext cx="1399879" cy="673993"/>
          </a:xfrm>
          <a:prstGeom prst="borderCallout2">
            <a:avLst>
              <a:gd name="adj1" fmla="val 48706"/>
              <a:gd name="adj2" fmla="val 109671"/>
              <a:gd name="adj3" fmla="val 47270"/>
              <a:gd name="adj4" fmla="val 128519"/>
              <a:gd name="adj5" fmla="val 88966"/>
              <a:gd name="adj6" fmla="val 176812"/>
            </a:avLst>
          </a:prstGeom>
          <a:solidFill>
            <a:schemeClr val="tx2">
              <a:lumMod val="20000"/>
              <a:lumOff val="80000"/>
              <a:alpha val="85000"/>
            </a:schemeClr>
          </a:solidFill>
          <a:ln w="9525">
            <a:solidFill>
              <a:schemeClr val="accent1"/>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342900" fontAlgn="base">
              <a:lnSpc>
                <a:spcPct val="90000"/>
              </a:lnSpc>
              <a:spcBef>
                <a:spcPts val="400"/>
              </a:spcBef>
            </a:pPr>
            <a:r>
              <a:rPr lang="fr-FR" sz="1000" b="1" dirty="0" smtClean="0">
                <a:solidFill>
                  <a:schemeClr val="tx2">
                    <a:lumMod val="75000"/>
                  </a:schemeClr>
                </a:solidFill>
                <a:latin typeface="3ds" pitchFamily="50" charset="0"/>
                <a:ea typeface="MS PGothic" pitchFamily="34" charset="-128"/>
              </a:rPr>
              <a:t>Social Learning</a:t>
            </a:r>
            <a:endParaRPr lang="en-US" sz="1000" b="1" dirty="0">
              <a:solidFill>
                <a:schemeClr val="tx2">
                  <a:lumMod val="75000"/>
                </a:schemeClr>
              </a:solidFill>
              <a:latin typeface="3ds" pitchFamily="50" charset="0"/>
              <a:ea typeface="MS PGothic" pitchFamily="34" charset="-128"/>
            </a:endParaRPr>
          </a:p>
          <a:p>
            <a:r>
              <a:rPr lang="en-US" sz="800" dirty="0" smtClean="0">
                <a:solidFill>
                  <a:schemeClr val="tx2">
                    <a:lumMod val="75000"/>
                  </a:schemeClr>
                </a:solidFill>
                <a:latin typeface="3ds" panose="02000503020000020004" pitchFamily="2" charset="0"/>
              </a:rPr>
              <a:t>Enable </a:t>
            </a:r>
            <a:r>
              <a:rPr lang="en-US" sz="800" dirty="0">
                <a:solidFill>
                  <a:schemeClr val="tx2">
                    <a:lumMod val="75000"/>
                  </a:schemeClr>
                </a:solidFill>
                <a:latin typeface="3ds" panose="02000503020000020004" pitchFamily="2" charset="0"/>
              </a:rPr>
              <a:t>peer learning and co-learning through </a:t>
            </a:r>
            <a:r>
              <a:rPr lang="en-US" sz="800" dirty="0" smtClean="0">
                <a:solidFill>
                  <a:schemeClr val="tx2">
                    <a:lumMod val="75000"/>
                  </a:schemeClr>
                </a:solidFill>
                <a:latin typeface="3ds" panose="02000503020000020004" pitchFamily="2" charset="0"/>
              </a:rPr>
              <a:t>communities.</a:t>
            </a:r>
            <a:endParaRPr lang="en-US" sz="800" dirty="0">
              <a:solidFill>
                <a:schemeClr val="tx2">
                  <a:lumMod val="75000"/>
                </a:schemeClr>
              </a:solidFill>
              <a:latin typeface="3ds" panose="02000503020000020004" pitchFamily="2" charset="0"/>
            </a:endParaRPr>
          </a:p>
        </p:txBody>
      </p:sp>
      <p:sp>
        <p:nvSpPr>
          <p:cNvPr id="9" name="Line Callout 2 8"/>
          <p:cNvSpPr/>
          <p:nvPr/>
        </p:nvSpPr>
        <p:spPr>
          <a:xfrm>
            <a:off x="5381170" y="834628"/>
            <a:ext cx="1484994" cy="726331"/>
          </a:xfrm>
          <a:prstGeom prst="borderCallout2">
            <a:avLst>
              <a:gd name="adj1" fmla="val 18750"/>
              <a:gd name="adj2" fmla="val -8333"/>
              <a:gd name="adj3" fmla="val 18750"/>
              <a:gd name="adj4" fmla="val -16667"/>
              <a:gd name="adj5" fmla="val 130394"/>
              <a:gd name="adj6" fmla="val -24110"/>
            </a:avLst>
          </a:prstGeom>
          <a:solidFill>
            <a:schemeClr val="tx2">
              <a:lumMod val="20000"/>
              <a:lumOff val="80000"/>
              <a:alpha val="85000"/>
            </a:schemeClr>
          </a:solidFill>
          <a:ln w="9525">
            <a:solidFill>
              <a:schemeClr val="accent1"/>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342900" fontAlgn="base">
              <a:lnSpc>
                <a:spcPct val="90000"/>
              </a:lnSpc>
              <a:spcBef>
                <a:spcPts val="400"/>
              </a:spcBef>
            </a:pPr>
            <a:r>
              <a:rPr lang="fr-FR" sz="1000" b="1" dirty="0" smtClean="0">
                <a:solidFill>
                  <a:schemeClr val="tx2">
                    <a:lumMod val="75000"/>
                  </a:schemeClr>
                </a:solidFill>
                <a:latin typeface="3ds" pitchFamily="50" charset="0"/>
                <a:ea typeface="MS PGothic" pitchFamily="34" charset="-128"/>
              </a:rPr>
              <a:t>Learning </a:t>
            </a:r>
            <a:r>
              <a:rPr lang="fr-FR" sz="1000" b="1" dirty="0" err="1" smtClean="0">
                <a:solidFill>
                  <a:schemeClr val="tx2">
                    <a:lumMod val="75000"/>
                  </a:schemeClr>
                </a:solidFill>
                <a:latin typeface="3ds" pitchFamily="50" charset="0"/>
                <a:ea typeface="MS PGothic" pitchFamily="34" charset="-128"/>
              </a:rPr>
              <a:t>Process</a:t>
            </a:r>
            <a:endParaRPr lang="en-US" sz="1000" b="1" dirty="0">
              <a:solidFill>
                <a:schemeClr val="tx2">
                  <a:lumMod val="75000"/>
                </a:schemeClr>
              </a:solidFill>
              <a:latin typeface="3ds" pitchFamily="50" charset="0"/>
              <a:ea typeface="MS PGothic" pitchFamily="34" charset="-128"/>
            </a:endParaRPr>
          </a:p>
          <a:p>
            <a:pPr defTabSz="342900" fontAlgn="base">
              <a:lnSpc>
                <a:spcPct val="90000"/>
              </a:lnSpc>
              <a:spcBef>
                <a:spcPts val="400"/>
              </a:spcBef>
            </a:pPr>
            <a:r>
              <a:rPr lang="en-US" sz="800" dirty="0" smtClean="0">
                <a:solidFill>
                  <a:schemeClr val="tx2">
                    <a:lumMod val="75000"/>
                  </a:schemeClr>
                </a:solidFill>
                <a:latin typeface="3ds" pitchFamily="50" charset="0"/>
                <a:ea typeface="MS PGothic" pitchFamily="34" charset="-128"/>
              </a:rPr>
              <a:t>Display activities</a:t>
            </a:r>
            <a:r>
              <a:rPr lang="en-US" sz="800" dirty="0">
                <a:solidFill>
                  <a:schemeClr val="tx2">
                    <a:lumMod val="75000"/>
                  </a:schemeClr>
                </a:solidFill>
                <a:latin typeface="3ds" pitchFamily="50" charset="0"/>
                <a:ea typeface="MS PGothic" pitchFamily="34" charset="-128"/>
              </a:rPr>
              <a:t>, skills to acquire, learning path to follow, tasks progression, etc</a:t>
            </a:r>
            <a:r>
              <a:rPr lang="en-US" sz="800" dirty="0" smtClean="0">
                <a:solidFill>
                  <a:schemeClr val="tx2">
                    <a:lumMod val="75000"/>
                  </a:schemeClr>
                </a:solidFill>
                <a:latin typeface="3ds" pitchFamily="50" charset="0"/>
                <a:ea typeface="MS PGothic" pitchFamily="34" charset="-128"/>
              </a:rPr>
              <a:t>. with tables and charts.</a:t>
            </a:r>
            <a:endParaRPr lang="en-US" sz="800" dirty="0">
              <a:solidFill>
                <a:schemeClr val="tx2">
                  <a:lumMod val="75000"/>
                </a:schemeClr>
              </a:solidFill>
              <a:latin typeface="3ds" pitchFamily="50" charset="0"/>
              <a:ea typeface="MS PGothic" pitchFamily="34" charset="-128"/>
            </a:endParaRPr>
          </a:p>
        </p:txBody>
      </p:sp>
      <p:sp>
        <p:nvSpPr>
          <p:cNvPr id="10" name="Text Placeholder 3"/>
          <p:cNvSpPr txBox="1">
            <a:spLocks/>
          </p:cNvSpPr>
          <p:nvPr/>
        </p:nvSpPr>
        <p:spPr>
          <a:xfrm>
            <a:off x="719572" y="842963"/>
            <a:ext cx="7926407" cy="396549"/>
          </a:xfrm>
          <a:prstGeom prst="rect">
            <a:avLst/>
          </a:prstGeom>
        </p:spPr>
        <p:txBody>
          <a:bodyPr/>
          <a:lstStyle>
            <a:lvl1pPr marL="228600" indent="-228600" algn="l" defTabSz="879152" rtl="0" eaLnBrk="1" latinLnBrk="0" hangingPunct="1">
              <a:lnSpc>
                <a:spcPct val="100000"/>
              </a:lnSpc>
              <a:spcBef>
                <a:spcPts val="800"/>
              </a:spcBef>
              <a:buClr>
                <a:schemeClr val="tx1"/>
              </a:buClr>
              <a:buSzPct val="80000"/>
              <a:buFont typeface="Wingdings 3" panose="05040102010807070707" pitchFamily="18" charset="2"/>
              <a:buChar char="u"/>
              <a:defRPr sz="2000" b="0" i="0" kern="900" spc="0">
                <a:solidFill>
                  <a:schemeClr val="tx1"/>
                </a:solidFill>
                <a:latin typeface="+mn-lt"/>
                <a:ea typeface="+mn-ea"/>
                <a:cs typeface="3ds Light"/>
              </a:defRPr>
            </a:lvl1pPr>
            <a:lvl2pPr marL="400050" marR="0" indent="-176213" algn="l" defTabSz="879152" rtl="0" eaLnBrk="1" fontAlgn="auto" latinLnBrk="0" hangingPunct="1">
              <a:lnSpc>
                <a:spcPct val="100000"/>
              </a:lnSpc>
              <a:spcBef>
                <a:spcPts val="600"/>
              </a:spcBef>
              <a:spcAft>
                <a:spcPts val="0"/>
              </a:spcAft>
              <a:buClr>
                <a:schemeClr val="tx1"/>
              </a:buClr>
              <a:buSzPct val="75000"/>
              <a:buFont typeface="Wingdings 3" panose="05040102010807070707" pitchFamily="18" charset="2"/>
              <a:buChar char="w"/>
              <a:tabLst/>
              <a:defRPr sz="1800" b="0" i="0" kern="900" spc="0" baseline="0">
                <a:solidFill>
                  <a:schemeClr val="tx1"/>
                </a:solidFill>
                <a:latin typeface="+mn-lt"/>
                <a:ea typeface="+mn-ea"/>
                <a:cs typeface="3ds Light"/>
              </a:defRPr>
            </a:lvl2pPr>
            <a:lvl3pPr marL="628650" marR="0" indent="-158750" algn="l" defTabSz="879152" rtl="0" eaLnBrk="1" fontAlgn="auto" latinLnBrk="0" hangingPunct="1">
              <a:lnSpc>
                <a:spcPct val="100000"/>
              </a:lnSpc>
              <a:spcBef>
                <a:spcPts val="400"/>
              </a:spcBef>
              <a:spcAft>
                <a:spcPts val="0"/>
              </a:spcAft>
              <a:buClr>
                <a:schemeClr val="tx1"/>
              </a:buClr>
              <a:buSzPct val="60000"/>
              <a:buFont typeface="Wingdings 3" panose="05040102010807070707" pitchFamily="18" charset="2"/>
              <a:buChar char="u"/>
              <a:tabLst/>
              <a:defRPr sz="1600" b="0" i="0" kern="900" spc="0">
                <a:solidFill>
                  <a:schemeClr val="tx1"/>
                </a:solidFill>
                <a:latin typeface="+mn-lt"/>
                <a:ea typeface="+mn-ea"/>
                <a:cs typeface="3ds Light"/>
              </a:defRPr>
            </a:lvl3pPr>
            <a:lvl4pPr marL="857250" indent="-179388" algn="l" defTabSz="879152" rtl="0" eaLnBrk="1" latinLnBrk="0" hangingPunct="1">
              <a:lnSpc>
                <a:spcPct val="100000"/>
              </a:lnSpc>
              <a:spcBef>
                <a:spcPts val="400"/>
              </a:spcBef>
              <a:buClr>
                <a:schemeClr val="tx1"/>
              </a:buClr>
              <a:buSzPct val="60000"/>
              <a:buFont typeface="Wingdings 3" panose="05040102010807070707" pitchFamily="18" charset="2"/>
              <a:buChar char="w"/>
              <a:defRPr sz="1400" b="0" i="0" kern="900" spc="-70">
                <a:solidFill>
                  <a:schemeClr val="tx1"/>
                </a:solidFill>
                <a:latin typeface="+mn-lt"/>
                <a:ea typeface="+mn-ea"/>
                <a:cs typeface="3ds Light"/>
              </a:defRPr>
            </a:lvl4pPr>
            <a:lvl5pPr marL="914400" indent="0" algn="l" defTabSz="1028700" rtl="0" eaLnBrk="1" latinLnBrk="0" hangingPunct="1">
              <a:lnSpc>
                <a:spcPct val="100000"/>
              </a:lnSpc>
              <a:spcBef>
                <a:spcPts val="300"/>
              </a:spcBef>
              <a:buFont typeface="Arial"/>
              <a:buNone/>
              <a:defRPr sz="1200" b="0" i="0" kern="1200" baseline="0">
                <a:solidFill>
                  <a:schemeClr val="tx1"/>
                </a:solidFill>
                <a:latin typeface="+mn-lt"/>
                <a:ea typeface="+mn-ea"/>
                <a:cs typeface="3ds Light"/>
              </a:defRPr>
            </a:lvl5pPr>
            <a:lvl6pPr marL="2417668"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857243"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96819"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736395"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smtClean="0"/>
              <a:t>ILICE: Learn (2/3)</a:t>
            </a:r>
            <a:endParaRPr lang="en-US" dirty="0"/>
          </a:p>
        </p:txBody>
      </p:sp>
    </p:spTree>
    <p:extLst>
      <p:ext uri="{BB962C8B-B14F-4D97-AF65-F5344CB8AC3E}">
        <p14:creationId xmlns:p14="http://schemas.microsoft.com/office/powerpoint/2010/main" val="34050800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MDO4\Media\Learn\5-4-2016 12-03-07 PM.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38291" y="1264422"/>
            <a:ext cx="6328473" cy="308398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a:t>Project-based Learning with </a:t>
            </a:r>
            <a:r>
              <a:rPr lang="en-US" b="1" dirty="0"/>
              <a:t>3D</a:t>
            </a:r>
            <a:r>
              <a:rPr lang="en-US" dirty="0"/>
              <a:t>EXPERIENCE</a:t>
            </a:r>
          </a:p>
        </p:txBody>
      </p:sp>
      <p:sp>
        <p:nvSpPr>
          <p:cNvPr id="5" name="Line Callout 2 4"/>
          <p:cNvSpPr/>
          <p:nvPr/>
        </p:nvSpPr>
        <p:spPr>
          <a:xfrm>
            <a:off x="7510930" y="2392461"/>
            <a:ext cx="1524000" cy="799776"/>
          </a:xfrm>
          <a:prstGeom prst="borderCallout2">
            <a:avLst>
              <a:gd name="adj1" fmla="val 18750"/>
              <a:gd name="adj2" fmla="val -8333"/>
              <a:gd name="adj3" fmla="val 18750"/>
              <a:gd name="adj4" fmla="val -16667"/>
              <a:gd name="adj5" fmla="val 69151"/>
              <a:gd name="adj6" fmla="val -34281"/>
            </a:avLst>
          </a:prstGeom>
          <a:solidFill>
            <a:schemeClr val="tx2">
              <a:lumMod val="20000"/>
              <a:lumOff val="80000"/>
              <a:alpha val="85000"/>
            </a:schemeClr>
          </a:solidFill>
          <a:ln w="9525">
            <a:solidFill>
              <a:schemeClr val="tx2"/>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342900" fontAlgn="base">
              <a:lnSpc>
                <a:spcPct val="90000"/>
              </a:lnSpc>
              <a:spcBef>
                <a:spcPts val="400"/>
              </a:spcBef>
            </a:pPr>
            <a:r>
              <a:rPr lang="fr-FR" sz="1050" b="1" dirty="0" smtClean="0">
                <a:solidFill>
                  <a:schemeClr val="tx2">
                    <a:lumMod val="75000"/>
                  </a:schemeClr>
                </a:solidFill>
                <a:latin typeface="3ds" pitchFamily="50" charset="0"/>
                <a:ea typeface="MS PGothic" pitchFamily="34" charset="-128"/>
              </a:rPr>
              <a:t>Informal Learning</a:t>
            </a:r>
            <a:endParaRPr lang="en-US" sz="1050" b="1" dirty="0">
              <a:solidFill>
                <a:schemeClr val="tx2">
                  <a:lumMod val="75000"/>
                </a:schemeClr>
              </a:solidFill>
              <a:latin typeface="3ds" pitchFamily="50" charset="0"/>
              <a:ea typeface="MS PGothic" pitchFamily="34" charset="-128"/>
            </a:endParaRPr>
          </a:p>
          <a:p>
            <a:pPr defTabSz="342900" fontAlgn="base">
              <a:lnSpc>
                <a:spcPct val="90000"/>
              </a:lnSpc>
              <a:spcBef>
                <a:spcPts val="400"/>
              </a:spcBef>
            </a:pPr>
            <a:r>
              <a:rPr lang="en-US" sz="800" dirty="0" smtClean="0">
                <a:solidFill>
                  <a:schemeClr val="tx2">
                    <a:lumMod val="75000"/>
                  </a:schemeClr>
                </a:solidFill>
                <a:latin typeface="3ds" pitchFamily="50" charset="0"/>
                <a:ea typeface="MS PGothic" pitchFamily="34" charset="-128"/>
              </a:rPr>
              <a:t>Embed informal videos such as TED talks, oral presentations, etc. to glimpse of a concept.</a:t>
            </a:r>
          </a:p>
        </p:txBody>
      </p:sp>
      <p:sp>
        <p:nvSpPr>
          <p:cNvPr id="6" name="Line Callout 2 5"/>
          <p:cNvSpPr/>
          <p:nvPr/>
        </p:nvSpPr>
        <p:spPr>
          <a:xfrm>
            <a:off x="262179" y="3665284"/>
            <a:ext cx="1366836" cy="762253"/>
          </a:xfrm>
          <a:prstGeom prst="borderCallout2">
            <a:avLst>
              <a:gd name="adj1" fmla="val 18750"/>
              <a:gd name="adj2" fmla="val 104948"/>
              <a:gd name="adj3" fmla="val 18750"/>
              <a:gd name="adj4" fmla="val 113021"/>
              <a:gd name="adj5" fmla="val -30309"/>
              <a:gd name="adj6" fmla="val 136484"/>
            </a:avLst>
          </a:prstGeom>
          <a:solidFill>
            <a:schemeClr val="tx2">
              <a:lumMod val="20000"/>
              <a:lumOff val="80000"/>
              <a:alpha val="85000"/>
            </a:schemeClr>
          </a:solidFill>
          <a:ln w="9525">
            <a:solidFill>
              <a:schemeClr val="tx2"/>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342900" fontAlgn="base">
              <a:lnSpc>
                <a:spcPct val="90000"/>
              </a:lnSpc>
              <a:spcBef>
                <a:spcPts val="400"/>
              </a:spcBef>
            </a:pPr>
            <a:r>
              <a:rPr lang="fr-FR" sz="1000" b="1" dirty="0" err="1" smtClean="0">
                <a:solidFill>
                  <a:schemeClr val="tx2">
                    <a:lumMod val="75000"/>
                  </a:schemeClr>
                </a:solidFill>
                <a:latin typeface="3ds" pitchFamily="50" charset="0"/>
                <a:ea typeface="MS PGothic" pitchFamily="34" charset="-128"/>
              </a:rPr>
              <a:t>Sticky</a:t>
            </a:r>
            <a:r>
              <a:rPr lang="fr-FR" sz="1000" b="1" dirty="0" smtClean="0">
                <a:solidFill>
                  <a:schemeClr val="tx2">
                    <a:lumMod val="75000"/>
                  </a:schemeClr>
                </a:solidFill>
                <a:latin typeface="3ds" pitchFamily="50" charset="0"/>
                <a:ea typeface="MS PGothic" pitchFamily="34" charset="-128"/>
              </a:rPr>
              <a:t> Notes</a:t>
            </a:r>
            <a:endParaRPr lang="en-US" sz="1000" b="1" dirty="0">
              <a:solidFill>
                <a:schemeClr val="tx2">
                  <a:lumMod val="75000"/>
                </a:schemeClr>
              </a:solidFill>
              <a:latin typeface="3ds" pitchFamily="50" charset="0"/>
              <a:ea typeface="MS PGothic" pitchFamily="34" charset="-128"/>
            </a:endParaRPr>
          </a:p>
          <a:p>
            <a:pPr lvl="0" defTabSz="342900" fontAlgn="base">
              <a:lnSpc>
                <a:spcPct val="90000"/>
              </a:lnSpc>
              <a:spcBef>
                <a:spcPts val="400"/>
              </a:spcBef>
            </a:pPr>
            <a:r>
              <a:rPr lang="en-US" sz="800" dirty="0" smtClean="0">
                <a:solidFill>
                  <a:schemeClr val="tx2">
                    <a:lumMod val="75000"/>
                  </a:schemeClr>
                </a:solidFill>
                <a:latin typeface="3ds" pitchFamily="50" charset="0"/>
                <a:ea typeface="MS PGothic" pitchFamily="34" charset="-128"/>
              </a:rPr>
              <a:t>Comment </a:t>
            </a:r>
            <a:r>
              <a:rPr lang="en-US" sz="800" dirty="0">
                <a:solidFill>
                  <a:schemeClr val="tx2">
                    <a:lumMod val="75000"/>
                  </a:schemeClr>
                </a:solidFill>
                <a:latin typeface="3ds" pitchFamily="50" charset="0"/>
                <a:ea typeface="MS PGothic" pitchFamily="34" charset="-128"/>
              </a:rPr>
              <a:t>via sticky notes </a:t>
            </a:r>
            <a:r>
              <a:rPr lang="en-US" sz="800" dirty="0" smtClean="0">
                <a:solidFill>
                  <a:schemeClr val="tx2">
                    <a:lumMod val="75000"/>
                  </a:schemeClr>
                </a:solidFill>
                <a:latin typeface="3ds" pitchFamily="50" charset="0"/>
                <a:ea typeface="MS PGothic" pitchFamily="34" charset="-128"/>
              </a:rPr>
              <a:t>(reminders, pieces of advice, notices) on </a:t>
            </a:r>
            <a:r>
              <a:rPr lang="en-US" sz="800" dirty="0">
                <a:solidFill>
                  <a:schemeClr val="tx2">
                    <a:lumMod val="75000"/>
                  </a:schemeClr>
                </a:solidFill>
                <a:latin typeface="3ds" pitchFamily="50" charset="0"/>
                <a:ea typeface="MS PGothic" pitchFamily="34" charset="-128"/>
              </a:rPr>
              <a:t>what the members learned</a:t>
            </a:r>
            <a:r>
              <a:rPr lang="en-US" sz="800" dirty="0" smtClean="0">
                <a:solidFill>
                  <a:schemeClr val="tx2">
                    <a:lumMod val="75000"/>
                  </a:schemeClr>
                </a:solidFill>
                <a:latin typeface="3ds" pitchFamily="50" charset="0"/>
                <a:ea typeface="MS PGothic" pitchFamily="34" charset="-128"/>
              </a:rPr>
              <a:t>.</a:t>
            </a:r>
          </a:p>
        </p:txBody>
      </p:sp>
      <p:sp>
        <p:nvSpPr>
          <p:cNvPr id="7" name="Line Callout 2 6"/>
          <p:cNvSpPr/>
          <p:nvPr/>
        </p:nvSpPr>
        <p:spPr>
          <a:xfrm>
            <a:off x="7510930" y="796583"/>
            <a:ext cx="1524000" cy="799798"/>
          </a:xfrm>
          <a:prstGeom prst="borderCallout2">
            <a:avLst>
              <a:gd name="adj1" fmla="val 18750"/>
              <a:gd name="adj2" fmla="val -8333"/>
              <a:gd name="adj3" fmla="val 18750"/>
              <a:gd name="adj4" fmla="val -16667"/>
              <a:gd name="adj5" fmla="val 105585"/>
              <a:gd name="adj6" fmla="val -31626"/>
            </a:avLst>
          </a:prstGeom>
          <a:solidFill>
            <a:schemeClr val="tx2">
              <a:lumMod val="20000"/>
              <a:lumOff val="80000"/>
              <a:alpha val="85000"/>
            </a:schemeClr>
          </a:solidFill>
          <a:ln w="9525">
            <a:solidFill>
              <a:schemeClr val="tx2"/>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342900" fontAlgn="base">
              <a:lnSpc>
                <a:spcPct val="90000"/>
              </a:lnSpc>
              <a:spcBef>
                <a:spcPts val="400"/>
              </a:spcBef>
            </a:pPr>
            <a:r>
              <a:rPr lang="fr-FR" sz="1000" b="1" dirty="0" err="1" smtClean="0">
                <a:solidFill>
                  <a:schemeClr val="tx2">
                    <a:lumMod val="75000"/>
                  </a:schemeClr>
                </a:solidFill>
                <a:latin typeface="3ds" pitchFamily="50" charset="0"/>
                <a:ea typeface="MS PGothic" pitchFamily="34" charset="-128"/>
              </a:rPr>
              <a:t>Formal</a:t>
            </a:r>
            <a:r>
              <a:rPr lang="fr-FR" sz="1000" b="1" dirty="0" smtClean="0">
                <a:solidFill>
                  <a:schemeClr val="tx2">
                    <a:lumMod val="75000"/>
                  </a:schemeClr>
                </a:solidFill>
                <a:latin typeface="3ds" pitchFamily="50" charset="0"/>
                <a:ea typeface="MS PGothic" pitchFamily="34" charset="-128"/>
              </a:rPr>
              <a:t> Learning</a:t>
            </a:r>
            <a:endParaRPr lang="en-US" sz="1000" b="1" dirty="0">
              <a:solidFill>
                <a:schemeClr val="tx2">
                  <a:lumMod val="75000"/>
                </a:schemeClr>
              </a:solidFill>
              <a:latin typeface="3ds" pitchFamily="50" charset="0"/>
              <a:ea typeface="MS PGothic" pitchFamily="34" charset="-128"/>
            </a:endParaRPr>
          </a:p>
          <a:p>
            <a:pPr lvl="0" defTabSz="342900" fontAlgn="base">
              <a:lnSpc>
                <a:spcPct val="90000"/>
              </a:lnSpc>
              <a:spcBef>
                <a:spcPts val="400"/>
              </a:spcBef>
            </a:pPr>
            <a:r>
              <a:rPr lang="en-US" sz="800" dirty="0" smtClean="0">
                <a:solidFill>
                  <a:schemeClr val="tx2">
                    <a:lumMod val="75000"/>
                  </a:schemeClr>
                </a:solidFill>
                <a:latin typeface="3ds" pitchFamily="50" charset="0"/>
                <a:ea typeface="MS PGothic" pitchFamily="34" charset="-128"/>
              </a:rPr>
              <a:t>Link formal pedagogical content such as official courseware on CATIA Systems.</a:t>
            </a:r>
            <a:endParaRPr lang="en-US" sz="800" dirty="0">
              <a:solidFill>
                <a:schemeClr val="tx2">
                  <a:lumMod val="75000"/>
                </a:schemeClr>
              </a:solidFill>
              <a:latin typeface="3ds" pitchFamily="50" charset="0"/>
            </a:endParaRPr>
          </a:p>
        </p:txBody>
      </p:sp>
      <p:sp>
        <p:nvSpPr>
          <p:cNvPr id="8" name="Line Callout 2 7"/>
          <p:cNvSpPr/>
          <p:nvPr/>
        </p:nvSpPr>
        <p:spPr>
          <a:xfrm>
            <a:off x="262179" y="2392461"/>
            <a:ext cx="1366836" cy="799776"/>
          </a:xfrm>
          <a:prstGeom prst="borderCallout2">
            <a:avLst>
              <a:gd name="adj1" fmla="val 19727"/>
              <a:gd name="adj2" fmla="val 104948"/>
              <a:gd name="adj3" fmla="val 18750"/>
              <a:gd name="adj4" fmla="val 113021"/>
              <a:gd name="adj5" fmla="val -31405"/>
              <a:gd name="adj6" fmla="val 140920"/>
            </a:avLst>
          </a:prstGeom>
          <a:solidFill>
            <a:schemeClr val="tx2">
              <a:lumMod val="20000"/>
              <a:lumOff val="80000"/>
              <a:alpha val="85000"/>
            </a:schemeClr>
          </a:solidFill>
          <a:ln w="9525">
            <a:solidFill>
              <a:schemeClr val="tx2"/>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342900" fontAlgn="base">
              <a:lnSpc>
                <a:spcPct val="90000"/>
              </a:lnSpc>
              <a:spcBef>
                <a:spcPts val="400"/>
              </a:spcBef>
            </a:pPr>
            <a:r>
              <a:rPr lang="fr-FR" sz="1000" b="1" dirty="0" smtClean="0">
                <a:solidFill>
                  <a:schemeClr val="tx2">
                    <a:lumMod val="75000"/>
                  </a:schemeClr>
                </a:solidFill>
                <a:latin typeface="3ds" pitchFamily="50" charset="0"/>
                <a:ea typeface="MS PGothic" pitchFamily="34" charset="-128"/>
              </a:rPr>
              <a:t>Online Courses</a:t>
            </a:r>
            <a:endParaRPr lang="en-US" sz="1000" b="1" dirty="0">
              <a:solidFill>
                <a:schemeClr val="tx2">
                  <a:lumMod val="75000"/>
                </a:schemeClr>
              </a:solidFill>
              <a:latin typeface="3ds" pitchFamily="50" charset="0"/>
              <a:ea typeface="MS PGothic" pitchFamily="34" charset="-128"/>
            </a:endParaRPr>
          </a:p>
          <a:p>
            <a:pPr lvl="0" defTabSz="342900" fontAlgn="base">
              <a:lnSpc>
                <a:spcPct val="90000"/>
              </a:lnSpc>
              <a:spcBef>
                <a:spcPts val="400"/>
              </a:spcBef>
            </a:pPr>
            <a:r>
              <a:rPr lang="en-US" sz="800" dirty="0" smtClean="0">
                <a:solidFill>
                  <a:schemeClr val="tx2">
                    <a:lumMod val="75000"/>
                  </a:schemeClr>
                </a:solidFill>
                <a:latin typeface="3ds" pitchFamily="50" charset="0"/>
                <a:ea typeface="MS PGothic" pitchFamily="34" charset="-128"/>
              </a:rPr>
              <a:t>Embed courseware and training materials related to a task within the project.</a:t>
            </a:r>
          </a:p>
        </p:txBody>
      </p:sp>
      <p:sp>
        <p:nvSpPr>
          <p:cNvPr id="9" name="Text Placeholder 3"/>
          <p:cNvSpPr txBox="1">
            <a:spLocks/>
          </p:cNvSpPr>
          <p:nvPr/>
        </p:nvSpPr>
        <p:spPr>
          <a:xfrm>
            <a:off x="719572" y="842963"/>
            <a:ext cx="7926407" cy="396549"/>
          </a:xfrm>
          <a:prstGeom prst="rect">
            <a:avLst/>
          </a:prstGeom>
        </p:spPr>
        <p:txBody>
          <a:bodyPr/>
          <a:lstStyle>
            <a:lvl1pPr marL="228600" indent="-228600" algn="l" defTabSz="879152" rtl="0" eaLnBrk="1" latinLnBrk="0" hangingPunct="1">
              <a:lnSpc>
                <a:spcPct val="100000"/>
              </a:lnSpc>
              <a:spcBef>
                <a:spcPts val="800"/>
              </a:spcBef>
              <a:buClr>
                <a:schemeClr val="tx1"/>
              </a:buClr>
              <a:buSzPct val="80000"/>
              <a:buFont typeface="Wingdings 3" panose="05040102010807070707" pitchFamily="18" charset="2"/>
              <a:buChar char="u"/>
              <a:defRPr sz="2000" b="0" i="0" kern="900" spc="0">
                <a:solidFill>
                  <a:schemeClr val="tx1"/>
                </a:solidFill>
                <a:latin typeface="+mn-lt"/>
                <a:ea typeface="+mn-ea"/>
                <a:cs typeface="3ds Light"/>
              </a:defRPr>
            </a:lvl1pPr>
            <a:lvl2pPr marL="400050" marR="0" indent="-176213" algn="l" defTabSz="879152" rtl="0" eaLnBrk="1" fontAlgn="auto" latinLnBrk="0" hangingPunct="1">
              <a:lnSpc>
                <a:spcPct val="100000"/>
              </a:lnSpc>
              <a:spcBef>
                <a:spcPts val="600"/>
              </a:spcBef>
              <a:spcAft>
                <a:spcPts val="0"/>
              </a:spcAft>
              <a:buClr>
                <a:schemeClr val="tx1"/>
              </a:buClr>
              <a:buSzPct val="75000"/>
              <a:buFont typeface="Wingdings 3" panose="05040102010807070707" pitchFamily="18" charset="2"/>
              <a:buChar char="w"/>
              <a:tabLst/>
              <a:defRPr sz="1800" b="0" i="0" kern="900" spc="0" baseline="0">
                <a:solidFill>
                  <a:schemeClr val="tx1"/>
                </a:solidFill>
                <a:latin typeface="+mn-lt"/>
                <a:ea typeface="+mn-ea"/>
                <a:cs typeface="3ds Light"/>
              </a:defRPr>
            </a:lvl2pPr>
            <a:lvl3pPr marL="628650" marR="0" indent="-158750" algn="l" defTabSz="879152" rtl="0" eaLnBrk="1" fontAlgn="auto" latinLnBrk="0" hangingPunct="1">
              <a:lnSpc>
                <a:spcPct val="100000"/>
              </a:lnSpc>
              <a:spcBef>
                <a:spcPts val="400"/>
              </a:spcBef>
              <a:spcAft>
                <a:spcPts val="0"/>
              </a:spcAft>
              <a:buClr>
                <a:schemeClr val="tx1"/>
              </a:buClr>
              <a:buSzPct val="60000"/>
              <a:buFont typeface="Wingdings 3" panose="05040102010807070707" pitchFamily="18" charset="2"/>
              <a:buChar char="u"/>
              <a:tabLst/>
              <a:defRPr sz="1600" b="0" i="0" kern="900" spc="0">
                <a:solidFill>
                  <a:schemeClr val="tx1"/>
                </a:solidFill>
                <a:latin typeface="+mn-lt"/>
                <a:ea typeface="+mn-ea"/>
                <a:cs typeface="3ds Light"/>
              </a:defRPr>
            </a:lvl3pPr>
            <a:lvl4pPr marL="857250" indent="-179388" algn="l" defTabSz="879152" rtl="0" eaLnBrk="1" latinLnBrk="0" hangingPunct="1">
              <a:lnSpc>
                <a:spcPct val="100000"/>
              </a:lnSpc>
              <a:spcBef>
                <a:spcPts val="400"/>
              </a:spcBef>
              <a:buClr>
                <a:schemeClr val="tx1"/>
              </a:buClr>
              <a:buSzPct val="60000"/>
              <a:buFont typeface="Wingdings 3" panose="05040102010807070707" pitchFamily="18" charset="2"/>
              <a:buChar char="w"/>
              <a:defRPr sz="1400" b="0" i="0" kern="900" spc="-70">
                <a:solidFill>
                  <a:schemeClr val="tx1"/>
                </a:solidFill>
                <a:latin typeface="+mn-lt"/>
                <a:ea typeface="+mn-ea"/>
                <a:cs typeface="3ds Light"/>
              </a:defRPr>
            </a:lvl4pPr>
            <a:lvl5pPr marL="914400" indent="0" algn="l" defTabSz="1028700" rtl="0" eaLnBrk="1" latinLnBrk="0" hangingPunct="1">
              <a:lnSpc>
                <a:spcPct val="100000"/>
              </a:lnSpc>
              <a:spcBef>
                <a:spcPts val="300"/>
              </a:spcBef>
              <a:buFont typeface="Arial"/>
              <a:buNone/>
              <a:defRPr sz="1200" b="0" i="0" kern="1200" baseline="0">
                <a:solidFill>
                  <a:schemeClr val="tx1"/>
                </a:solidFill>
                <a:latin typeface="+mn-lt"/>
                <a:ea typeface="+mn-ea"/>
                <a:cs typeface="3ds Light"/>
              </a:defRPr>
            </a:lvl5pPr>
            <a:lvl6pPr marL="2417668"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857243"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96819"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736395"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smtClean="0"/>
              <a:t>ILICE: Learn (3/3)</a:t>
            </a:r>
            <a:endParaRPr lang="en-US" dirty="0"/>
          </a:p>
        </p:txBody>
      </p:sp>
    </p:spTree>
    <p:extLst>
      <p:ext uri="{BB962C8B-B14F-4D97-AF65-F5344CB8AC3E}">
        <p14:creationId xmlns:p14="http://schemas.microsoft.com/office/powerpoint/2010/main" val="307858062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Project-based Learning with </a:t>
            </a:r>
            <a:r>
              <a:rPr lang="en-US" b="1" dirty="0"/>
              <a:t>3D</a:t>
            </a:r>
            <a:r>
              <a:rPr lang="en-US" dirty="0"/>
              <a:t>EXPERIENCE</a:t>
            </a:r>
          </a:p>
        </p:txBody>
      </p:sp>
      <p:sp>
        <p:nvSpPr>
          <p:cNvPr id="4" name="Content Placeholder 3"/>
          <p:cNvSpPr>
            <a:spLocks noGrp="1"/>
          </p:cNvSpPr>
          <p:nvPr>
            <p:ph sz="quarter" idx="15"/>
          </p:nvPr>
        </p:nvSpPr>
        <p:spPr/>
        <p:txBody>
          <a:bodyPr>
            <a:normAutofit fontScale="92500" lnSpcReduction="10000"/>
          </a:bodyPr>
          <a:lstStyle/>
          <a:p>
            <a:pPr marL="0" indent="0">
              <a:buNone/>
            </a:pPr>
            <a:r>
              <a:rPr lang="en-US" dirty="0" smtClean="0"/>
              <a:t>Using the acronym BARA “Brainstorm </a:t>
            </a:r>
            <a:r>
              <a:rPr lang="en-US" dirty="0"/>
              <a:t>A</a:t>
            </a:r>
            <a:r>
              <a:rPr lang="en-US" dirty="0" smtClean="0"/>
              <a:t>nywhere</a:t>
            </a:r>
            <a:r>
              <a:rPr lang="en-US" dirty="0"/>
              <a:t>, </a:t>
            </a:r>
            <a:r>
              <a:rPr lang="en-US" dirty="0" smtClean="0"/>
              <a:t>Remember </a:t>
            </a:r>
            <a:r>
              <a:rPr lang="en-US" dirty="0"/>
              <a:t>A</a:t>
            </a:r>
            <a:r>
              <a:rPr lang="en-US" dirty="0" smtClean="0"/>
              <a:t>lways”, the Innovate tab provides an environment for </a:t>
            </a:r>
            <a:r>
              <a:rPr lang="en-US" dirty="0"/>
              <a:t>collaborative decision </a:t>
            </a:r>
            <a:r>
              <a:rPr lang="en-US" dirty="0" smtClean="0"/>
              <a:t>making.</a:t>
            </a:r>
          </a:p>
          <a:p>
            <a:pPr marL="0" indent="0">
              <a:buNone/>
            </a:pPr>
            <a:r>
              <a:rPr lang="en-US" b="1" dirty="0" smtClean="0"/>
              <a:t>Keywords:</a:t>
            </a:r>
          </a:p>
          <a:p>
            <a:pPr marL="2744788" indent="-250825"/>
            <a:r>
              <a:rPr lang="en-US" dirty="0"/>
              <a:t>Co-innovation</a:t>
            </a:r>
          </a:p>
          <a:p>
            <a:pPr marL="2744788" indent="-250825"/>
            <a:r>
              <a:rPr lang="en-US" dirty="0" smtClean="0"/>
              <a:t>Brainstorming</a:t>
            </a:r>
          </a:p>
          <a:p>
            <a:pPr marL="2744788" indent="-250825"/>
            <a:r>
              <a:rPr lang="en-US" dirty="0" smtClean="0"/>
              <a:t>Decision Making</a:t>
            </a:r>
          </a:p>
          <a:p>
            <a:pPr marL="2744788" indent="-250825"/>
            <a:r>
              <a:rPr lang="en-US" dirty="0" smtClean="0"/>
              <a:t>Information </a:t>
            </a:r>
            <a:r>
              <a:rPr lang="en-US" dirty="0"/>
              <a:t>S</a:t>
            </a:r>
            <a:r>
              <a:rPr lang="en-US" dirty="0" smtClean="0"/>
              <a:t>haring</a:t>
            </a:r>
            <a:endParaRPr lang="en-US" dirty="0"/>
          </a:p>
          <a:p>
            <a:pPr marL="2744788" indent="-250825"/>
            <a:r>
              <a:rPr lang="en-US" dirty="0" smtClean="0"/>
              <a:t>Collaborative </a:t>
            </a:r>
            <a:r>
              <a:rPr lang="en-US" dirty="0"/>
              <a:t>Ideation</a:t>
            </a:r>
          </a:p>
          <a:p>
            <a:pPr marL="2744788" indent="-250825"/>
            <a:r>
              <a:rPr lang="en-US" dirty="0" smtClean="0"/>
              <a:t>Communication </a:t>
            </a:r>
            <a:r>
              <a:rPr lang="en-US" dirty="0"/>
              <a:t>M</a:t>
            </a:r>
            <a:r>
              <a:rPr lang="en-US" dirty="0" smtClean="0"/>
              <a:t>anagement</a:t>
            </a:r>
            <a:endParaRPr lang="en-US" dirty="0"/>
          </a:p>
        </p:txBody>
      </p:sp>
      <p:sp>
        <p:nvSpPr>
          <p:cNvPr id="5" name="Text Placeholder 3"/>
          <p:cNvSpPr>
            <a:spLocks noGrp="1"/>
          </p:cNvSpPr>
          <p:nvPr>
            <p:ph type="body" sz="quarter" idx="14"/>
          </p:nvPr>
        </p:nvSpPr>
        <p:spPr/>
        <p:txBody>
          <a:bodyPr/>
          <a:lstStyle/>
          <a:p>
            <a:r>
              <a:rPr lang="en-US" dirty="0"/>
              <a:t>ILICE: </a:t>
            </a:r>
            <a:r>
              <a:rPr lang="en-US" dirty="0" smtClean="0"/>
              <a:t>Innovate (1/2)</a:t>
            </a:r>
            <a:endParaRPr lang="en-US" dirty="0"/>
          </a:p>
        </p:txBody>
      </p:sp>
    </p:spTree>
    <p:extLst>
      <p:ext uri="{BB962C8B-B14F-4D97-AF65-F5344CB8AC3E}">
        <p14:creationId xmlns:p14="http://schemas.microsoft.com/office/powerpoint/2010/main" val="31575750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MDO4\Media\Innovate\5-4-2016 2-25-52 P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38291" y="1272514"/>
            <a:ext cx="6328473" cy="308439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a:t>Project-based Learning with </a:t>
            </a:r>
            <a:r>
              <a:rPr lang="en-US" b="1" dirty="0"/>
              <a:t>3D</a:t>
            </a:r>
            <a:r>
              <a:rPr lang="en-US" dirty="0"/>
              <a:t>EXPERIENCE</a:t>
            </a:r>
          </a:p>
        </p:txBody>
      </p:sp>
      <p:sp>
        <p:nvSpPr>
          <p:cNvPr id="6" name="Line Callout 2 5"/>
          <p:cNvSpPr/>
          <p:nvPr/>
        </p:nvSpPr>
        <p:spPr>
          <a:xfrm>
            <a:off x="293919" y="3196354"/>
            <a:ext cx="1212152" cy="676399"/>
          </a:xfrm>
          <a:prstGeom prst="borderCallout2">
            <a:avLst>
              <a:gd name="adj1" fmla="val 18750"/>
              <a:gd name="adj2" fmla="val 108296"/>
              <a:gd name="adj3" fmla="val 18750"/>
              <a:gd name="adj4" fmla="val 121057"/>
              <a:gd name="adj5" fmla="val -106850"/>
              <a:gd name="adj6" fmla="val 174556"/>
            </a:avLst>
          </a:prstGeom>
          <a:solidFill>
            <a:schemeClr val="tx2">
              <a:lumMod val="20000"/>
              <a:lumOff val="80000"/>
              <a:alpha val="85000"/>
            </a:schemeClr>
          </a:solidFill>
          <a:ln w="9525">
            <a:solidFill>
              <a:schemeClr val="tx2"/>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342900" fontAlgn="base">
              <a:lnSpc>
                <a:spcPct val="90000"/>
              </a:lnSpc>
              <a:spcBef>
                <a:spcPts val="400"/>
              </a:spcBef>
            </a:pPr>
            <a:r>
              <a:rPr lang="en-US" sz="1000" b="1" dirty="0" smtClean="0">
                <a:solidFill>
                  <a:schemeClr val="tx2">
                    <a:lumMod val="75000"/>
                  </a:schemeClr>
                </a:solidFill>
                <a:latin typeface="3ds" pitchFamily="50" charset="0"/>
                <a:ea typeface="MS PGothic" pitchFamily="34" charset="-128"/>
              </a:rPr>
              <a:t>Brainstorm</a:t>
            </a:r>
          </a:p>
          <a:p>
            <a:pPr lvl="0" defTabSz="342900" fontAlgn="base">
              <a:lnSpc>
                <a:spcPct val="90000"/>
              </a:lnSpc>
              <a:spcBef>
                <a:spcPts val="400"/>
              </a:spcBef>
            </a:pPr>
            <a:r>
              <a:rPr lang="en-US" sz="800" dirty="0" smtClean="0">
                <a:solidFill>
                  <a:schemeClr val="tx2">
                    <a:lumMod val="75000"/>
                  </a:schemeClr>
                </a:solidFill>
                <a:latin typeface="3ds" pitchFamily="50" charset="0"/>
                <a:ea typeface="MS PGothic" pitchFamily="34" charset="-128"/>
              </a:rPr>
              <a:t>Virtual brainstorming for collaborative ideation.</a:t>
            </a:r>
          </a:p>
        </p:txBody>
      </p:sp>
      <p:sp>
        <p:nvSpPr>
          <p:cNvPr id="7" name="Line Callout 2 6"/>
          <p:cNvSpPr/>
          <p:nvPr/>
        </p:nvSpPr>
        <p:spPr>
          <a:xfrm>
            <a:off x="7766763" y="560934"/>
            <a:ext cx="1220287" cy="791456"/>
          </a:xfrm>
          <a:prstGeom prst="borderCallout2">
            <a:avLst>
              <a:gd name="adj1" fmla="val 50801"/>
              <a:gd name="adj2" fmla="val -5827"/>
              <a:gd name="adj3" fmla="val 50801"/>
              <a:gd name="adj4" fmla="val -14662"/>
              <a:gd name="adj5" fmla="val 143976"/>
              <a:gd name="adj6" fmla="val -42325"/>
            </a:avLst>
          </a:prstGeom>
          <a:solidFill>
            <a:schemeClr val="tx2">
              <a:lumMod val="20000"/>
              <a:lumOff val="80000"/>
              <a:alpha val="85000"/>
            </a:schemeClr>
          </a:solidFill>
          <a:ln w="9525">
            <a:solidFill>
              <a:schemeClr val="tx2"/>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342900" fontAlgn="base">
              <a:lnSpc>
                <a:spcPct val="90000"/>
              </a:lnSpc>
              <a:spcBef>
                <a:spcPts val="400"/>
              </a:spcBef>
            </a:pPr>
            <a:r>
              <a:rPr lang="fr-FR" sz="1000" b="1" dirty="0" smtClean="0">
                <a:solidFill>
                  <a:schemeClr val="tx2">
                    <a:lumMod val="75000"/>
                  </a:schemeClr>
                </a:solidFill>
                <a:latin typeface="3ds" pitchFamily="50" charset="0"/>
                <a:ea typeface="MS PGothic" pitchFamily="34" charset="-128"/>
              </a:rPr>
              <a:t>Pin Content</a:t>
            </a:r>
          </a:p>
          <a:p>
            <a:pPr lvl="0" defTabSz="342900" fontAlgn="base">
              <a:lnSpc>
                <a:spcPct val="90000"/>
              </a:lnSpc>
              <a:spcBef>
                <a:spcPts val="400"/>
              </a:spcBef>
            </a:pPr>
            <a:r>
              <a:rPr lang="en-US" sz="800" dirty="0" smtClean="0">
                <a:solidFill>
                  <a:schemeClr val="tx2">
                    <a:lumMod val="75000"/>
                  </a:schemeClr>
                </a:solidFill>
                <a:latin typeface="3ds" pitchFamily="50" charset="0"/>
                <a:ea typeface="MS PGothic" pitchFamily="34" charset="-128"/>
              </a:rPr>
              <a:t>Pin important and essential  ideas, wiki, </a:t>
            </a:r>
            <a:r>
              <a:rPr lang="en-US" sz="800" dirty="0" err="1">
                <a:solidFill>
                  <a:schemeClr val="tx2">
                    <a:lumMod val="75000"/>
                  </a:schemeClr>
                </a:solidFill>
                <a:latin typeface="3ds" pitchFamily="50" charset="0"/>
                <a:ea typeface="MS PGothic" pitchFamily="34" charset="-128"/>
              </a:rPr>
              <a:t>i</a:t>
            </a:r>
            <a:r>
              <a:rPr lang="en-US" sz="800" dirty="0" err="1" smtClean="0">
                <a:solidFill>
                  <a:schemeClr val="tx2">
                    <a:lumMod val="75000"/>
                  </a:schemeClr>
                </a:solidFill>
                <a:latin typeface="3ds" pitchFamily="50" charset="0"/>
                <a:ea typeface="MS PGothic" pitchFamily="34" charset="-128"/>
              </a:rPr>
              <a:t>Questions</a:t>
            </a:r>
            <a:r>
              <a:rPr lang="en-US" sz="800" dirty="0" smtClean="0">
                <a:solidFill>
                  <a:schemeClr val="tx2">
                    <a:lumMod val="75000"/>
                  </a:schemeClr>
                </a:solidFill>
                <a:latin typeface="3ds" pitchFamily="50" charset="0"/>
                <a:ea typeface="MS PGothic" pitchFamily="34" charset="-128"/>
              </a:rPr>
              <a:t> directly on the dashboard.</a:t>
            </a:r>
          </a:p>
        </p:txBody>
      </p:sp>
      <p:sp>
        <p:nvSpPr>
          <p:cNvPr id="8" name="Line Callout 2 7"/>
          <p:cNvSpPr/>
          <p:nvPr/>
        </p:nvSpPr>
        <p:spPr>
          <a:xfrm>
            <a:off x="7766764" y="2011744"/>
            <a:ext cx="1312494" cy="833802"/>
          </a:xfrm>
          <a:prstGeom prst="borderCallout2">
            <a:avLst>
              <a:gd name="adj1" fmla="val 18750"/>
              <a:gd name="adj2" fmla="val -8333"/>
              <a:gd name="adj3" fmla="val 18750"/>
              <a:gd name="adj4" fmla="val -16667"/>
              <a:gd name="adj5" fmla="val 67321"/>
              <a:gd name="adj6" fmla="val -29685"/>
            </a:avLst>
          </a:prstGeom>
          <a:solidFill>
            <a:schemeClr val="tx2">
              <a:lumMod val="20000"/>
              <a:lumOff val="80000"/>
              <a:alpha val="85000"/>
            </a:schemeClr>
          </a:solidFill>
          <a:ln w="9525">
            <a:solidFill>
              <a:schemeClr val="tx2"/>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342900" fontAlgn="base">
              <a:lnSpc>
                <a:spcPct val="90000"/>
              </a:lnSpc>
              <a:spcBef>
                <a:spcPts val="400"/>
              </a:spcBef>
            </a:pPr>
            <a:r>
              <a:rPr lang="fr-FR" sz="1000" b="1" dirty="0" smtClean="0">
                <a:solidFill>
                  <a:schemeClr val="tx2">
                    <a:lumMod val="75000"/>
                  </a:schemeClr>
                </a:solidFill>
                <a:latin typeface="3ds" pitchFamily="50" charset="0"/>
                <a:ea typeface="MS PGothic" pitchFamily="34" charset="-128"/>
              </a:rPr>
              <a:t>Share Content</a:t>
            </a:r>
          </a:p>
          <a:p>
            <a:pPr lvl="0" defTabSz="342900" fontAlgn="base">
              <a:lnSpc>
                <a:spcPct val="90000"/>
              </a:lnSpc>
              <a:spcBef>
                <a:spcPts val="400"/>
              </a:spcBef>
            </a:pPr>
            <a:r>
              <a:rPr lang="en-US" sz="800" dirty="0" smtClean="0">
                <a:solidFill>
                  <a:schemeClr val="tx2">
                    <a:lumMod val="75000"/>
                  </a:schemeClr>
                </a:solidFill>
                <a:latin typeface="3ds" pitchFamily="50" charset="0"/>
              </a:rPr>
              <a:t>Share content with the other members of the community to encourage interaction.</a:t>
            </a:r>
            <a:endParaRPr lang="en-US" sz="800" dirty="0">
              <a:solidFill>
                <a:schemeClr val="tx2">
                  <a:lumMod val="75000"/>
                </a:schemeClr>
              </a:solidFill>
              <a:latin typeface="3ds" pitchFamily="50" charset="0"/>
            </a:endParaRPr>
          </a:p>
        </p:txBody>
      </p:sp>
      <p:sp>
        <p:nvSpPr>
          <p:cNvPr id="9" name="Text Placeholder 3"/>
          <p:cNvSpPr txBox="1">
            <a:spLocks/>
          </p:cNvSpPr>
          <p:nvPr/>
        </p:nvSpPr>
        <p:spPr>
          <a:xfrm>
            <a:off x="719572" y="842963"/>
            <a:ext cx="7926407" cy="396549"/>
          </a:xfrm>
          <a:prstGeom prst="rect">
            <a:avLst/>
          </a:prstGeom>
        </p:spPr>
        <p:txBody>
          <a:bodyPr/>
          <a:lstStyle>
            <a:lvl1pPr marL="228600" indent="-228600" algn="l" defTabSz="879152" rtl="0" eaLnBrk="1" latinLnBrk="0" hangingPunct="1">
              <a:lnSpc>
                <a:spcPct val="100000"/>
              </a:lnSpc>
              <a:spcBef>
                <a:spcPts val="800"/>
              </a:spcBef>
              <a:buClr>
                <a:schemeClr val="tx1"/>
              </a:buClr>
              <a:buSzPct val="80000"/>
              <a:buFont typeface="Wingdings 3" panose="05040102010807070707" pitchFamily="18" charset="2"/>
              <a:buChar char="u"/>
              <a:defRPr sz="2000" b="0" i="0" kern="900" spc="0">
                <a:solidFill>
                  <a:schemeClr val="tx1"/>
                </a:solidFill>
                <a:latin typeface="+mn-lt"/>
                <a:ea typeface="+mn-ea"/>
                <a:cs typeface="3ds Light"/>
              </a:defRPr>
            </a:lvl1pPr>
            <a:lvl2pPr marL="400050" marR="0" indent="-176213" algn="l" defTabSz="879152" rtl="0" eaLnBrk="1" fontAlgn="auto" latinLnBrk="0" hangingPunct="1">
              <a:lnSpc>
                <a:spcPct val="100000"/>
              </a:lnSpc>
              <a:spcBef>
                <a:spcPts val="600"/>
              </a:spcBef>
              <a:spcAft>
                <a:spcPts val="0"/>
              </a:spcAft>
              <a:buClr>
                <a:schemeClr val="tx1"/>
              </a:buClr>
              <a:buSzPct val="75000"/>
              <a:buFont typeface="Wingdings 3" panose="05040102010807070707" pitchFamily="18" charset="2"/>
              <a:buChar char="w"/>
              <a:tabLst/>
              <a:defRPr sz="1800" b="0" i="0" kern="900" spc="0" baseline="0">
                <a:solidFill>
                  <a:schemeClr val="tx1"/>
                </a:solidFill>
                <a:latin typeface="+mn-lt"/>
                <a:ea typeface="+mn-ea"/>
                <a:cs typeface="3ds Light"/>
              </a:defRPr>
            </a:lvl2pPr>
            <a:lvl3pPr marL="628650" marR="0" indent="-158750" algn="l" defTabSz="879152" rtl="0" eaLnBrk="1" fontAlgn="auto" latinLnBrk="0" hangingPunct="1">
              <a:lnSpc>
                <a:spcPct val="100000"/>
              </a:lnSpc>
              <a:spcBef>
                <a:spcPts val="400"/>
              </a:spcBef>
              <a:spcAft>
                <a:spcPts val="0"/>
              </a:spcAft>
              <a:buClr>
                <a:schemeClr val="tx1"/>
              </a:buClr>
              <a:buSzPct val="60000"/>
              <a:buFont typeface="Wingdings 3" panose="05040102010807070707" pitchFamily="18" charset="2"/>
              <a:buChar char="u"/>
              <a:tabLst/>
              <a:defRPr sz="1600" b="0" i="0" kern="900" spc="0">
                <a:solidFill>
                  <a:schemeClr val="tx1"/>
                </a:solidFill>
                <a:latin typeface="+mn-lt"/>
                <a:ea typeface="+mn-ea"/>
                <a:cs typeface="3ds Light"/>
              </a:defRPr>
            </a:lvl3pPr>
            <a:lvl4pPr marL="857250" indent="-179388" algn="l" defTabSz="879152" rtl="0" eaLnBrk="1" latinLnBrk="0" hangingPunct="1">
              <a:lnSpc>
                <a:spcPct val="100000"/>
              </a:lnSpc>
              <a:spcBef>
                <a:spcPts val="400"/>
              </a:spcBef>
              <a:buClr>
                <a:schemeClr val="tx1"/>
              </a:buClr>
              <a:buSzPct val="60000"/>
              <a:buFont typeface="Wingdings 3" panose="05040102010807070707" pitchFamily="18" charset="2"/>
              <a:buChar char="w"/>
              <a:defRPr sz="1400" b="0" i="0" kern="900" spc="-70">
                <a:solidFill>
                  <a:schemeClr val="tx1"/>
                </a:solidFill>
                <a:latin typeface="+mn-lt"/>
                <a:ea typeface="+mn-ea"/>
                <a:cs typeface="3ds Light"/>
              </a:defRPr>
            </a:lvl4pPr>
            <a:lvl5pPr marL="914400" indent="0" algn="l" defTabSz="1028700" rtl="0" eaLnBrk="1" latinLnBrk="0" hangingPunct="1">
              <a:lnSpc>
                <a:spcPct val="100000"/>
              </a:lnSpc>
              <a:spcBef>
                <a:spcPts val="300"/>
              </a:spcBef>
              <a:buFont typeface="Arial"/>
              <a:buNone/>
              <a:defRPr sz="1200" b="0" i="0" kern="1200" baseline="0">
                <a:solidFill>
                  <a:schemeClr val="tx1"/>
                </a:solidFill>
                <a:latin typeface="+mn-lt"/>
                <a:ea typeface="+mn-ea"/>
                <a:cs typeface="3ds Light"/>
              </a:defRPr>
            </a:lvl5pPr>
            <a:lvl6pPr marL="2417668"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857243"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96819"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736395"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ILICE: Innovate (2/2)</a:t>
            </a:r>
            <a:endParaRPr lang="en-US" dirty="0"/>
          </a:p>
        </p:txBody>
      </p:sp>
    </p:spTree>
    <p:extLst>
      <p:ext uri="{BB962C8B-B14F-4D97-AF65-F5344CB8AC3E}">
        <p14:creationId xmlns:p14="http://schemas.microsoft.com/office/powerpoint/2010/main" val="340508004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Project-based Learning with </a:t>
            </a:r>
            <a:r>
              <a:rPr lang="en-US" b="1" dirty="0"/>
              <a:t>3D</a:t>
            </a:r>
            <a:r>
              <a:rPr lang="en-US" dirty="0"/>
              <a:t>EXPERIENCE</a:t>
            </a:r>
          </a:p>
        </p:txBody>
      </p:sp>
      <p:sp>
        <p:nvSpPr>
          <p:cNvPr id="4" name="Content Placeholder 3"/>
          <p:cNvSpPr>
            <a:spLocks noGrp="1"/>
          </p:cNvSpPr>
          <p:nvPr>
            <p:ph sz="quarter" idx="15"/>
          </p:nvPr>
        </p:nvSpPr>
        <p:spPr/>
        <p:txBody>
          <a:bodyPr/>
          <a:lstStyle/>
          <a:p>
            <a:pPr marL="0" indent="0">
              <a:buNone/>
            </a:pPr>
            <a:r>
              <a:rPr lang="en-US" dirty="0" smtClean="0"/>
              <a:t>Used to encourage collaborative </a:t>
            </a:r>
            <a:r>
              <a:rPr lang="en-US" dirty="0"/>
              <a:t>solution </a:t>
            </a:r>
            <a:r>
              <a:rPr lang="en-US" dirty="0" smtClean="0"/>
              <a:t>creation, the Create tab provides the lifecycle management of the project.</a:t>
            </a:r>
          </a:p>
          <a:p>
            <a:pPr marL="0" indent="0">
              <a:buNone/>
            </a:pPr>
            <a:r>
              <a:rPr lang="en-US" b="1" dirty="0" smtClean="0"/>
              <a:t>Keywords:</a:t>
            </a:r>
          </a:p>
          <a:p>
            <a:pPr marL="2744788" indent="-250825"/>
            <a:r>
              <a:rPr lang="en-US" dirty="0"/>
              <a:t>Co-design</a:t>
            </a:r>
          </a:p>
          <a:p>
            <a:pPr marL="2744788" indent="-250825"/>
            <a:r>
              <a:rPr lang="en-US" dirty="0" smtClean="0"/>
              <a:t>Design </a:t>
            </a:r>
            <a:r>
              <a:rPr lang="en-US" dirty="0"/>
              <a:t>review</a:t>
            </a:r>
          </a:p>
        </p:txBody>
      </p:sp>
      <p:sp>
        <p:nvSpPr>
          <p:cNvPr id="6" name="Text Placeholder 3"/>
          <p:cNvSpPr>
            <a:spLocks noGrp="1"/>
          </p:cNvSpPr>
          <p:nvPr>
            <p:ph type="body" sz="quarter" idx="14"/>
          </p:nvPr>
        </p:nvSpPr>
        <p:spPr/>
        <p:txBody>
          <a:bodyPr/>
          <a:lstStyle/>
          <a:p>
            <a:r>
              <a:rPr lang="en-US" dirty="0"/>
              <a:t>ILICE: </a:t>
            </a:r>
            <a:r>
              <a:rPr lang="en-US" dirty="0" smtClean="0"/>
              <a:t>Create (1/3)</a:t>
            </a:r>
            <a:endParaRPr lang="en-US" dirty="0"/>
          </a:p>
        </p:txBody>
      </p:sp>
    </p:spTree>
    <p:extLst>
      <p:ext uri="{BB962C8B-B14F-4D97-AF65-F5344CB8AC3E}">
        <p14:creationId xmlns:p14="http://schemas.microsoft.com/office/powerpoint/2010/main" val="315757503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MDO4\Media\Create\5-4-2016 2-28-58 PM.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38292" y="1272515"/>
            <a:ext cx="6328472" cy="308744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a:t>Project-based Learning with </a:t>
            </a:r>
            <a:r>
              <a:rPr lang="en-US" b="1" dirty="0"/>
              <a:t>3D</a:t>
            </a:r>
            <a:r>
              <a:rPr lang="en-US" dirty="0"/>
              <a:t>EXPERIENCE</a:t>
            </a:r>
          </a:p>
        </p:txBody>
      </p:sp>
      <p:sp>
        <p:nvSpPr>
          <p:cNvPr id="6" name="Line Callout 2 5"/>
          <p:cNvSpPr/>
          <p:nvPr/>
        </p:nvSpPr>
        <p:spPr>
          <a:xfrm>
            <a:off x="7682397" y="3742509"/>
            <a:ext cx="1336221" cy="698373"/>
          </a:xfrm>
          <a:prstGeom prst="borderCallout2">
            <a:avLst>
              <a:gd name="adj1" fmla="val 18750"/>
              <a:gd name="adj2" fmla="val -8333"/>
              <a:gd name="adj3" fmla="val 18750"/>
              <a:gd name="adj4" fmla="val -16667"/>
              <a:gd name="adj5" fmla="val -11132"/>
              <a:gd name="adj6" fmla="val -52989"/>
            </a:avLst>
          </a:prstGeom>
          <a:solidFill>
            <a:schemeClr val="tx2">
              <a:lumMod val="20000"/>
              <a:lumOff val="80000"/>
              <a:alpha val="85000"/>
            </a:schemeClr>
          </a:solidFill>
          <a:ln w="9525">
            <a:solidFill>
              <a:schemeClr val="tx2"/>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342900" fontAlgn="base">
              <a:lnSpc>
                <a:spcPct val="90000"/>
              </a:lnSpc>
              <a:spcBef>
                <a:spcPts val="400"/>
              </a:spcBef>
            </a:pPr>
            <a:r>
              <a:rPr lang="fr-FR" sz="1000" b="1" dirty="0" err="1" smtClean="0">
                <a:solidFill>
                  <a:schemeClr val="tx2">
                    <a:lumMod val="75000"/>
                  </a:schemeClr>
                </a:solidFill>
                <a:latin typeface="3ds" pitchFamily="50" charset="0"/>
                <a:ea typeface="MS PGothic" pitchFamily="34" charset="-128"/>
              </a:rPr>
              <a:t>Creative</a:t>
            </a:r>
            <a:r>
              <a:rPr lang="fr-FR" sz="1000" b="1" dirty="0" smtClean="0">
                <a:solidFill>
                  <a:schemeClr val="tx2">
                    <a:lumMod val="75000"/>
                  </a:schemeClr>
                </a:solidFill>
                <a:latin typeface="3ds" pitchFamily="50" charset="0"/>
                <a:ea typeface="MS PGothic" pitchFamily="34" charset="-128"/>
              </a:rPr>
              <a:t> Links</a:t>
            </a:r>
            <a:endParaRPr lang="en-US" sz="1000" b="1" dirty="0">
              <a:solidFill>
                <a:schemeClr val="tx2">
                  <a:lumMod val="75000"/>
                </a:schemeClr>
              </a:solidFill>
              <a:latin typeface="3ds" pitchFamily="50" charset="0"/>
              <a:ea typeface="MS PGothic" pitchFamily="34" charset="-128"/>
            </a:endParaRPr>
          </a:p>
          <a:p>
            <a:pPr lvl="0" defTabSz="342900" fontAlgn="base">
              <a:lnSpc>
                <a:spcPct val="90000"/>
              </a:lnSpc>
              <a:spcBef>
                <a:spcPts val="400"/>
              </a:spcBef>
            </a:pPr>
            <a:r>
              <a:rPr lang="en-US" sz="800" dirty="0" smtClean="0">
                <a:solidFill>
                  <a:schemeClr val="tx2">
                    <a:lumMod val="75000"/>
                  </a:schemeClr>
                </a:solidFill>
                <a:latin typeface="3ds" pitchFamily="50" charset="0"/>
                <a:ea typeface="MS PGothic" pitchFamily="34" charset="-128"/>
              </a:rPr>
              <a:t>Share content to help with the creation of the project.  </a:t>
            </a:r>
          </a:p>
        </p:txBody>
      </p:sp>
      <p:sp>
        <p:nvSpPr>
          <p:cNvPr id="7" name="Line Callout 2 6"/>
          <p:cNvSpPr/>
          <p:nvPr/>
        </p:nvSpPr>
        <p:spPr>
          <a:xfrm>
            <a:off x="314826" y="3429000"/>
            <a:ext cx="1391451" cy="766292"/>
          </a:xfrm>
          <a:prstGeom prst="borderCallout2">
            <a:avLst>
              <a:gd name="adj1" fmla="val 18749"/>
              <a:gd name="adj2" fmla="val 108468"/>
              <a:gd name="adj3" fmla="val 17685"/>
              <a:gd name="adj4" fmla="val 117128"/>
              <a:gd name="adj5" fmla="val -16558"/>
              <a:gd name="adj6" fmla="val 142636"/>
            </a:avLst>
          </a:prstGeom>
          <a:solidFill>
            <a:schemeClr val="tx2">
              <a:lumMod val="20000"/>
              <a:lumOff val="80000"/>
              <a:alpha val="85000"/>
            </a:schemeClr>
          </a:solidFill>
          <a:ln w="9525">
            <a:solidFill>
              <a:schemeClr val="tx2"/>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342900" fontAlgn="base">
              <a:lnSpc>
                <a:spcPct val="90000"/>
              </a:lnSpc>
              <a:spcBef>
                <a:spcPts val="400"/>
              </a:spcBef>
            </a:pPr>
            <a:r>
              <a:rPr lang="fr-FR" sz="1000" b="1" dirty="0" smtClean="0">
                <a:solidFill>
                  <a:schemeClr val="tx2">
                    <a:lumMod val="75000"/>
                  </a:schemeClr>
                </a:solidFill>
                <a:latin typeface="3ds" pitchFamily="50" charset="0"/>
                <a:ea typeface="MS PGothic" pitchFamily="34" charset="-128"/>
              </a:rPr>
              <a:t>Pin 3D Content </a:t>
            </a:r>
            <a:endParaRPr lang="en-US" sz="1000" b="1" dirty="0">
              <a:solidFill>
                <a:schemeClr val="tx2">
                  <a:lumMod val="75000"/>
                </a:schemeClr>
              </a:solidFill>
              <a:latin typeface="3ds" pitchFamily="50" charset="0"/>
              <a:ea typeface="MS PGothic" pitchFamily="34" charset="-128"/>
            </a:endParaRPr>
          </a:p>
          <a:p>
            <a:pPr lvl="0" defTabSz="342900" fontAlgn="base">
              <a:lnSpc>
                <a:spcPct val="90000"/>
              </a:lnSpc>
              <a:spcBef>
                <a:spcPts val="400"/>
              </a:spcBef>
            </a:pPr>
            <a:r>
              <a:rPr lang="en-US" sz="800" dirty="0" smtClean="0">
                <a:solidFill>
                  <a:schemeClr val="tx2">
                    <a:lumMod val="75000"/>
                  </a:schemeClr>
                </a:solidFill>
                <a:latin typeface="3ds" pitchFamily="50" charset="0"/>
                <a:ea typeface="MS PGothic" pitchFamily="34" charset="-128"/>
              </a:rPr>
              <a:t>Pin 3D content on a dashboard of a collaborative space for all the members to see.</a:t>
            </a:r>
          </a:p>
        </p:txBody>
      </p:sp>
      <p:sp>
        <p:nvSpPr>
          <p:cNvPr id="8" name="Line Callout 2 7"/>
          <p:cNvSpPr/>
          <p:nvPr/>
        </p:nvSpPr>
        <p:spPr>
          <a:xfrm>
            <a:off x="7682397" y="736353"/>
            <a:ext cx="1336221" cy="758977"/>
          </a:xfrm>
          <a:prstGeom prst="borderCallout2">
            <a:avLst>
              <a:gd name="adj1" fmla="val 18750"/>
              <a:gd name="adj2" fmla="val -8333"/>
              <a:gd name="adj3" fmla="val 18750"/>
              <a:gd name="adj4" fmla="val -16667"/>
              <a:gd name="adj5" fmla="val 128117"/>
              <a:gd name="adj6" fmla="val -51753"/>
            </a:avLst>
          </a:prstGeom>
          <a:solidFill>
            <a:schemeClr val="tx2">
              <a:lumMod val="20000"/>
              <a:lumOff val="80000"/>
              <a:alpha val="85000"/>
            </a:schemeClr>
          </a:solidFill>
          <a:ln w="9525">
            <a:solidFill>
              <a:schemeClr val="tx2"/>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342900" fontAlgn="base">
              <a:lnSpc>
                <a:spcPct val="90000"/>
              </a:lnSpc>
              <a:spcBef>
                <a:spcPts val="400"/>
              </a:spcBef>
            </a:pPr>
            <a:r>
              <a:rPr lang="fr-FR" sz="1000" b="1" dirty="0" smtClean="0">
                <a:solidFill>
                  <a:schemeClr val="tx2">
                    <a:lumMod val="75000"/>
                  </a:schemeClr>
                </a:solidFill>
                <a:latin typeface="3ds" pitchFamily="50" charset="0"/>
                <a:ea typeface="MS PGothic" pitchFamily="34" charset="-128"/>
              </a:rPr>
              <a:t>Project </a:t>
            </a:r>
            <a:r>
              <a:rPr lang="fr-FR" sz="1000" b="1" dirty="0" err="1" smtClean="0">
                <a:solidFill>
                  <a:schemeClr val="tx2">
                    <a:lumMod val="75000"/>
                  </a:schemeClr>
                </a:solidFill>
                <a:latin typeface="3ds" pitchFamily="50" charset="0"/>
                <a:ea typeface="MS PGothic" pitchFamily="34" charset="-128"/>
              </a:rPr>
              <a:t>Status</a:t>
            </a:r>
            <a:endParaRPr lang="en-US" sz="1000" b="1" dirty="0">
              <a:solidFill>
                <a:schemeClr val="tx2">
                  <a:lumMod val="75000"/>
                </a:schemeClr>
              </a:solidFill>
              <a:latin typeface="3ds" pitchFamily="50" charset="0"/>
              <a:ea typeface="MS PGothic" pitchFamily="34" charset="-128"/>
            </a:endParaRPr>
          </a:p>
          <a:p>
            <a:pPr lvl="0" defTabSz="342900" fontAlgn="base">
              <a:lnSpc>
                <a:spcPct val="90000"/>
              </a:lnSpc>
              <a:spcBef>
                <a:spcPts val="400"/>
              </a:spcBef>
            </a:pPr>
            <a:r>
              <a:rPr lang="en-US" sz="800" dirty="0" smtClean="0">
                <a:solidFill>
                  <a:schemeClr val="tx2">
                    <a:lumMod val="75000"/>
                  </a:schemeClr>
                </a:solidFill>
                <a:latin typeface="3ds" pitchFamily="50" charset="0"/>
                <a:ea typeface="MS PGothic" pitchFamily="34" charset="-128"/>
              </a:rPr>
              <a:t>Overvie</a:t>
            </a:r>
            <a:r>
              <a:rPr lang="en-US" sz="800" dirty="0">
                <a:solidFill>
                  <a:schemeClr val="tx2">
                    <a:lumMod val="75000"/>
                  </a:schemeClr>
                </a:solidFill>
                <a:latin typeface="3ds" pitchFamily="50" charset="0"/>
                <a:ea typeface="MS PGothic" pitchFamily="34" charset="-128"/>
              </a:rPr>
              <a:t>w</a:t>
            </a:r>
            <a:r>
              <a:rPr lang="en-US" sz="800" dirty="0" smtClean="0">
                <a:solidFill>
                  <a:schemeClr val="tx2">
                    <a:lumMod val="75000"/>
                  </a:schemeClr>
                </a:solidFill>
                <a:latin typeface="3ds" pitchFamily="50" charset="0"/>
                <a:ea typeface="MS PGothic" pitchFamily="34" charset="-128"/>
              </a:rPr>
              <a:t> of the project status: task completion, low to high importance tasks, deliverables…</a:t>
            </a:r>
            <a:endParaRPr lang="en-US" sz="800" dirty="0">
              <a:solidFill>
                <a:schemeClr val="tx2">
                  <a:lumMod val="75000"/>
                </a:schemeClr>
              </a:solidFill>
              <a:latin typeface="3ds" pitchFamily="50" charset="0"/>
            </a:endParaRPr>
          </a:p>
        </p:txBody>
      </p:sp>
      <p:sp>
        <p:nvSpPr>
          <p:cNvPr id="9" name="Line Callout 2 8"/>
          <p:cNvSpPr/>
          <p:nvPr/>
        </p:nvSpPr>
        <p:spPr>
          <a:xfrm>
            <a:off x="314828" y="2060735"/>
            <a:ext cx="1391449" cy="739615"/>
          </a:xfrm>
          <a:prstGeom prst="borderCallout2">
            <a:avLst>
              <a:gd name="adj1" fmla="val 41818"/>
              <a:gd name="adj2" fmla="val 108381"/>
              <a:gd name="adj3" fmla="val 40477"/>
              <a:gd name="adj4" fmla="val 117453"/>
              <a:gd name="adj5" fmla="val 442"/>
              <a:gd name="adj6" fmla="val 144111"/>
            </a:avLst>
          </a:prstGeom>
          <a:solidFill>
            <a:schemeClr val="tx2">
              <a:lumMod val="20000"/>
              <a:lumOff val="80000"/>
              <a:alpha val="85000"/>
            </a:schemeClr>
          </a:solidFill>
          <a:ln w="9525">
            <a:solidFill>
              <a:schemeClr val="tx2"/>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342900" fontAlgn="base">
              <a:lnSpc>
                <a:spcPct val="90000"/>
              </a:lnSpc>
              <a:spcBef>
                <a:spcPts val="400"/>
              </a:spcBef>
            </a:pPr>
            <a:r>
              <a:rPr lang="fr-FR" sz="1000" b="1" dirty="0" smtClean="0">
                <a:solidFill>
                  <a:schemeClr val="tx2">
                    <a:lumMod val="75000"/>
                  </a:schemeClr>
                </a:solidFill>
                <a:latin typeface="3ds" pitchFamily="50" charset="0"/>
                <a:ea typeface="MS PGothic" pitchFamily="34" charset="-128"/>
              </a:rPr>
              <a:t>Project Global </a:t>
            </a:r>
            <a:r>
              <a:rPr lang="fr-FR" sz="1000" b="1" dirty="0" err="1" smtClean="0">
                <a:solidFill>
                  <a:schemeClr val="tx2">
                    <a:lumMod val="75000"/>
                  </a:schemeClr>
                </a:solidFill>
                <a:latin typeface="3ds" pitchFamily="50" charset="0"/>
                <a:ea typeface="MS PGothic" pitchFamily="34" charset="-128"/>
              </a:rPr>
              <a:t>View</a:t>
            </a:r>
            <a:endParaRPr lang="en-US" sz="800" dirty="0">
              <a:solidFill>
                <a:schemeClr val="tx2">
                  <a:lumMod val="75000"/>
                </a:schemeClr>
              </a:solidFill>
              <a:latin typeface="3ds" pitchFamily="50" charset="0"/>
            </a:endParaRPr>
          </a:p>
          <a:p>
            <a:pPr lvl="0" defTabSz="342900" fontAlgn="base">
              <a:lnSpc>
                <a:spcPct val="90000"/>
              </a:lnSpc>
              <a:spcBef>
                <a:spcPts val="400"/>
              </a:spcBef>
            </a:pPr>
            <a:r>
              <a:rPr lang="en-US" sz="800" dirty="0" smtClean="0">
                <a:solidFill>
                  <a:schemeClr val="tx2">
                    <a:lumMod val="75000"/>
                  </a:schemeClr>
                </a:solidFill>
                <a:latin typeface="3ds" pitchFamily="50" charset="0"/>
                <a:ea typeface="MS PGothic" pitchFamily="34" charset="-128"/>
              </a:rPr>
              <a:t>Private display of a member’s on-going tasks and their progression.</a:t>
            </a:r>
          </a:p>
        </p:txBody>
      </p:sp>
      <p:sp>
        <p:nvSpPr>
          <p:cNvPr id="10" name="Text Placeholder 3"/>
          <p:cNvSpPr txBox="1">
            <a:spLocks/>
          </p:cNvSpPr>
          <p:nvPr/>
        </p:nvSpPr>
        <p:spPr>
          <a:xfrm>
            <a:off x="719572" y="842963"/>
            <a:ext cx="7926407" cy="396549"/>
          </a:xfrm>
          <a:prstGeom prst="rect">
            <a:avLst/>
          </a:prstGeom>
        </p:spPr>
        <p:txBody>
          <a:bodyPr/>
          <a:lstStyle>
            <a:lvl1pPr marL="228600" indent="-228600" algn="l" defTabSz="879152" rtl="0" eaLnBrk="1" latinLnBrk="0" hangingPunct="1">
              <a:lnSpc>
                <a:spcPct val="100000"/>
              </a:lnSpc>
              <a:spcBef>
                <a:spcPts val="800"/>
              </a:spcBef>
              <a:buClr>
                <a:schemeClr val="tx1"/>
              </a:buClr>
              <a:buSzPct val="80000"/>
              <a:buFont typeface="Wingdings 3" panose="05040102010807070707" pitchFamily="18" charset="2"/>
              <a:buChar char="u"/>
              <a:defRPr sz="2000" b="0" i="0" kern="900" spc="0">
                <a:solidFill>
                  <a:schemeClr val="tx1"/>
                </a:solidFill>
                <a:latin typeface="+mn-lt"/>
                <a:ea typeface="+mn-ea"/>
                <a:cs typeface="3ds Light"/>
              </a:defRPr>
            </a:lvl1pPr>
            <a:lvl2pPr marL="400050" marR="0" indent="-176213" algn="l" defTabSz="879152" rtl="0" eaLnBrk="1" fontAlgn="auto" latinLnBrk="0" hangingPunct="1">
              <a:lnSpc>
                <a:spcPct val="100000"/>
              </a:lnSpc>
              <a:spcBef>
                <a:spcPts val="600"/>
              </a:spcBef>
              <a:spcAft>
                <a:spcPts val="0"/>
              </a:spcAft>
              <a:buClr>
                <a:schemeClr val="tx1"/>
              </a:buClr>
              <a:buSzPct val="75000"/>
              <a:buFont typeface="Wingdings 3" panose="05040102010807070707" pitchFamily="18" charset="2"/>
              <a:buChar char="w"/>
              <a:tabLst/>
              <a:defRPr sz="1800" b="0" i="0" kern="900" spc="0" baseline="0">
                <a:solidFill>
                  <a:schemeClr val="tx1"/>
                </a:solidFill>
                <a:latin typeface="+mn-lt"/>
                <a:ea typeface="+mn-ea"/>
                <a:cs typeface="3ds Light"/>
              </a:defRPr>
            </a:lvl2pPr>
            <a:lvl3pPr marL="628650" marR="0" indent="-158750" algn="l" defTabSz="879152" rtl="0" eaLnBrk="1" fontAlgn="auto" latinLnBrk="0" hangingPunct="1">
              <a:lnSpc>
                <a:spcPct val="100000"/>
              </a:lnSpc>
              <a:spcBef>
                <a:spcPts val="400"/>
              </a:spcBef>
              <a:spcAft>
                <a:spcPts val="0"/>
              </a:spcAft>
              <a:buClr>
                <a:schemeClr val="tx1"/>
              </a:buClr>
              <a:buSzPct val="60000"/>
              <a:buFont typeface="Wingdings 3" panose="05040102010807070707" pitchFamily="18" charset="2"/>
              <a:buChar char="u"/>
              <a:tabLst/>
              <a:defRPr sz="1600" b="0" i="0" kern="900" spc="0">
                <a:solidFill>
                  <a:schemeClr val="tx1"/>
                </a:solidFill>
                <a:latin typeface="+mn-lt"/>
                <a:ea typeface="+mn-ea"/>
                <a:cs typeface="3ds Light"/>
              </a:defRPr>
            </a:lvl3pPr>
            <a:lvl4pPr marL="857250" indent="-179388" algn="l" defTabSz="879152" rtl="0" eaLnBrk="1" latinLnBrk="0" hangingPunct="1">
              <a:lnSpc>
                <a:spcPct val="100000"/>
              </a:lnSpc>
              <a:spcBef>
                <a:spcPts val="400"/>
              </a:spcBef>
              <a:buClr>
                <a:schemeClr val="tx1"/>
              </a:buClr>
              <a:buSzPct val="60000"/>
              <a:buFont typeface="Wingdings 3" panose="05040102010807070707" pitchFamily="18" charset="2"/>
              <a:buChar char="w"/>
              <a:defRPr sz="1400" b="0" i="0" kern="900" spc="-70">
                <a:solidFill>
                  <a:schemeClr val="tx1"/>
                </a:solidFill>
                <a:latin typeface="+mn-lt"/>
                <a:ea typeface="+mn-ea"/>
                <a:cs typeface="3ds Light"/>
              </a:defRPr>
            </a:lvl4pPr>
            <a:lvl5pPr marL="914400" indent="0" algn="l" defTabSz="1028700" rtl="0" eaLnBrk="1" latinLnBrk="0" hangingPunct="1">
              <a:lnSpc>
                <a:spcPct val="100000"/>
              </a:lnSpc>
              <a:spcBef>
                <a:spcPts val="300"/>
              </a:spcBef>
              <a:buFont typeface="Arial"/>
              <a:buNone/>
              <a:defRPr sz="1200" b="0" i="0" kern="1200" baseline="0">
                <a:solidFill>
                  <a:schemeClr val="tx1"/>
                </a:solidFill>
                <a:latin typeface="+mn-lt"/>
                <a:ea typeface="+mn-ea"/>
                <a:cs typeface="3ds Light"/>
              </a:defRPr>
            </a:lvl5pPr>
            <a:lvl6pPr marL="2417668"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857243"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96819"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736395"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smtClean="0"/>
              <a:t>ILICE: Create (2/3)</a:t>
            </a:r>
            <a:endParaRPr lang="en-US" dirty="0"/>
          </a:p>
        </p:txBody>
      </p:sp>
    </p:spTree>
    <p:extLst>
      <p:ext uri="{BB962C8B-B14F-4D97-AF65-F5344CB8AC3E}">
        <p14:creationId xmlns:p14="http://schemas.microsoft.com/office/powerpoint/2010/main" val="340508004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MDO4\Media\Create\5-4-2016 2-31-15 PM.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38292" y="1272515"/>
            <a:ext cx="6328471" cy="299232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a:t>Project-based Learning with </a:t>
            </a:r>
            <a:r>
              <a:rPr lang="en-US" b="1" dirty="0"/>
              <a:t>3D</a:t>
            </a:r>
            <a:r>
              <a:rPr lang="en-US" dirty="0"/>
              <a:t>EXPERIENCE</a:t>
            </a:r>
          </a:p>
        </p:txBody>
      </p:sp>
      <p:sp>
        <p:nvSpPr>
          <p:cNvPr id="5" name="Line Callout 2 4"/>
          <p:cNvSpPr/>
          <p:nvPr/>
        </p:nvSpPr>
        <p:spPr>
          <a:xfrm>
            <a:off x="7505699" y="850941"/>
            <a:ext cx="1499508" cy="693964"/>
          </a:xfrm>
          <a:prstGeom prst="borderCallout2">
            <a:avLst>
              <a:gd name="adj1" fmla="val 16397"/>
              <a:gd name="adj2" fmla="val -7788"/>
              <a:gd name="adj3" fmla="val 16397"/>
              <a:gd name="adj4" fmla="val -16667"/>
              <a:gd name="adj5" fmla="val 115817"/>
              <a:gd name="adj6" fmla="val -42822"/>
            </a:avLst>
          </a:prstGeom>
          <a:solidFill>
            <a:schemeClr val="tx2">
              <a:lumMod val="20000"/>
              <a:lumOff val="80000"/>
              <a:alpha val="85000"/>
            </a:schemeClr>
          </a:solidFill>
          <a:ln w="9525">
            <a:solidFill>
              <a:schemeClr val="accent1"/>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342900" fontAlgn="base">
              <a:lnSpc>
                <a:spcPct val="90000"/>
              </a:lnSpc>
              <a:spcBef>
                <a:spcPts val="400"/>
              </a:spcBef>
            </a:pPr>
            <a:r>
              <a:rPr lang="fr-FR" sz="1000" b="1" dirty="0" smtClean="0">
                <a:solidFill>
                  <a:schemeClr val="tx2">
                    <a:lumMod val="75000"/>
                  </a:schemeClr>
                </a:solidFill>
                <a:latin typeface="3ds" pitchFamily="50" charset="0"/>
                <a:ea typeface="MS PGothic" pitchFamily="34" charset="-128"/>
              </a:rPr>
              <a:t>3D Content </a:t>
            </a:r>
            <a:r>
              <a:rPr lang="fr-FR" sz="1000" b="1" dirty="0" err="1" smtClean="0">
                <a:solidFill>
                  <a:schemeClr val="tx2">
                    <a:lumMod val="75000"/>
                  </a:schemeClr>
                </a:solidFill>
                <a:latin typeface="3ds" pitchFamily="50" charset="0"/>
                <a:ea typeface="MS PGothic" pitchFamily="34" charset="-128"/>
              </a:rPr>
              <a:t>Overview</a:t>
            </a:r>
            <a:endParaRPr lang="fr-FR" sz="1000" b="1" dirty="0" smtClean="0">
              <a:solidFill>
                <a:schemeClr val="tx2">
                  <a:lumMod val="75000"/>
                </a:schemeClr>
              </a:solidFill>
              <a:latin typeface="3ds" pitchFamily="50" charset="0"/>
              <a:ea typeface="MS PGothic" pitchFamily="34" charset="-128"/>
            </a:endParaRPr>
          </a:p>
          <a:p>
            <a:pPr lvl="0" defTabSz="342900" fontAlgn="base">
              <a:lnSpc>
                <a:spcPct val="90000"/>
              </a:lnSpc>
              <a:spcBef>
                <a:spcPts val="400"/>
              </a:spcBef>
            </a:pPr>
            <a:r>
              <a:rPr lang="fr-FR" sz="800" dirty="0" err="1" smtClean="0">
                <a:solidFill>
                  <a:schemeClr val="tx2">
                    <a:lumMod val="75000"/>
                  </a:schemeClr>
                </a:solidFill>
                <a:latin typeface="3ds" pitchFamily="50" charset="0"/>
                <a:ea typeface="MS PGothic" pitchFamily="34" charset="-128"/>
              </a:rPr>
              <a:t>Overview</a:t>
            </a:r>
            <a:r>
              <a:rPr lang="fr-FR" sz="800" dirty="0" smtClean="0">
                <a:solidFill>
                  <a:schemeClr val="tx2">
                    <a:lumMod val="75000"/>
                  </a:schemeClr>
                </a:solidFill>
                <a:latin typeface="3ds" pitchFamily="50" charset="0"/>
                <a:ea typeface="MS PGothic" pitchFamily="34" charset="-128"/>
              </a:rPr>
              <a:t> of all the 3D content </a:t>
            </a:r>
            <a:r>
              <a:rPr lang="fr-FR" sz="800" dirty="0" err="1" smtClean="0">
                <a:solidFill>
                  <a:schemeClr val="tx2">
                    <a:lumMod val="75000"/>
                  </a:schemeClr>
                </a:solidFill>
                <a:latin typeface="3ds" pitchFamily="50" charset="0"/>
                <a:ea typeface="MS PGothic" pitchFamily="34" charset="-128"/>
              </a:rPr>
              <a:t>created</a:t>
            </a:r>
            <a:r>
              <a:rPr lang="fr-FR" sz="800" dirty="0" smtClean="0">
                <a:solidFill>
                  <a:schemeClr val="tx2">
                    <a:lumMod val="75000"/>
                  </a:schemeClr>
                </a:solidFill>
                <a:latin typeface="3ds" pitchFamily="50" charset="0"/>
                <a:ea typeface="MS PGothic" pitchFamily="34" charset="-128"/>
              </a:rPr>
              <a:t> by the </a:t>
            </a:r>
            <a:r>
              <a:rPr lang="fr-FR" sz="800" dirty="0" err="1" smtClean="0">
                <a:solidFill>
                  <a:schemeClr val="tx2">
                    <a:lumMod val="75000"/>
                  </a:schemeClr>
                </a:solidFill>
                <a:latin typeface="3ds" pitchFamily="50" charset="0"/>
                <a:ea typeface="MS PGothic" pitchFamily="34" charset="-128"/>
              </a:rPr>
              <a:t>members</a:t>
            </a:r>
            <a:r>
              <a:rPr lang="fr-FR" sz="800" dirty="0" smtClean="0">
                <a:solidFill>
                  <a:schemeClr val="tx2">
                    <a:lumMod val="75000"/>
                  </a:schemeClr>
                </a:solidFill>
                <a:latin typeface="3ds" pitchFamily="50" charset="0"/>
                <a:ea typeface="MS PGothic" pitchFamily="34" charset="-128"/>
              </a:rPr>
              <a:t> of the </a:t>
            </a:r>
            <a:r>
              <a:rPr lang="fr-FR" sz="800" dirty="0" err="1" smtClean="0">
                <a:solidFill>
                  <a:schemeClr val="tx2">
                    <a:lumMod val="75000"/>
                  </a:schemeClr>
                </a:solidFill>
                <a:latin typeface="3ds" pitchFamily="50" charset="0"/>
                <a:ea typeface="MS PGothic" pitchFamily="34" charset="-128"/>
              </a:rPr>
              <a:t>community</a:t>
            </a:r>
            <a:r>
              <a:rPr lang="fr-FR" sz="800" dirty="0" smtClean="0">
                <a:solidFill>
                  <a:schemeClr val="tx2">
                    <a:lumMod val="75000"/>
                  </a:schemeClr>
                </a:solidFill>
                <a:latin typeface="3ds" pitchFamily="50" charset="0"/>
                <a:ea typeface="MS PGothic" pitchFamily="34" charset="-128"/>
              </a:rPr>
              <a:t>.</a:t>
            </a:r>
            <a:endParaRPr lang="en-US" sz="800" dirty="0">
              <a:solidFill>
                <a:schemeClr val="tx2">
                  <a:lumMod val="75000"/>
                </a:schemeClr>
              </a:solidFill>
              <a:latin typeface="3ds" pitchFamily="50" charset="0"/>
              <a:ea typeface="MS PGothic" pitchFamily="34" charset="-128"/>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b="50000"/>
          <a:stretch/>
        </p:blipFill>
        <p:spPr>
          <a:xfrm>
            <a:off x="1511992" y="2854591"/>
            <a:ext cx="6184208" cy="1243977"/>
          </a:xfrm>
          <a:prstGeom prst="rect">
            <a:avLst/>
          </a:prstGeom>
        </p:spPr>
      </p:pic>
      <p:sp>
        <p:nvSpPr>
          <p:cNvPr id="7" name="Line Callout 2 6"/>
          <p:cNvSpPr/>
          <p:nvPr/>
        </p:nvSpPr>
        <p:spPr>
          <a:xfrm>
            <a:off x="7505699" y="2273185"/>
            <a:ext cx="1499508" cy="767442"/>
          </a:xfrm>
          <a:prstGeom prst="borderCallout2">
            <a:avLst>
              <a:gd name="adj1" fmla="val 15211"/>
              <a:gd name="adj2" fmla="val -8683"/>
              <a:gd name="adj3" fmla="val 14853"/>
              <a:gd name="adj4" fmla="val -16306"/>
              <a:gd name="adj5" fmla="val 82445"/>
              <a:gd name="adj6" fmla="val -38389"/>
            </a:avLst>
          </a:prstGeom>
          <a:solidFill>
            <a:schemeClr val="tx2">
              <a:lumMod val="20000"/>
              <a:lumOff val="80000"/>
              <a:alpha val="85000"/>
            </a:schemeClr>
          </a:solidFill>
          <a:ln w="9525">
            <a:solidFill>
              <a:schemeClr val="tx2"/>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342900" fontAlgn="base">
              <a:lnSpc>
                <a:spcPct val="90000"/>
              </a:lnSpc>
              <a:spcBef>
                <a:spcPts val="400"/>
              </a:spcBef>
            </a:pPr>
            <a:r>
              <a:rPr lang="fr-FR" sz="1000" b="1" dirty="0" smtClean="0">
                <a:solidFill>
                  <a:schemeClr val="tx2">
                    <a:lumMod val="75000"/>
                  </a:schemeClr>
                </a:solidFill>
                <a:latin typeface="3ds" pitchFamily="50" charset="0"/>
                <a:ea typeface="MS PGothic" pitchFamily="34" charset="-128"/>
              </a:rPr>
              <a:t>Project Progression</a:t>
            </a:r>
            <a:endParaRPr lang="en-US" sz="1000" b="1" dirty="0">
              <a:solidFill>
                <a:schemeClr val="tx2">
                  <a:lumMod val="75000"/>
                </a:schemeClr>
              </a:solidFill>
              <a:latin typeface="3ds" pitchFamily="50" charset="0"/>
              <a:ea typeface="MS PGothic" pitchFamily="34" charset="-128"/>
            </a:endParaRPr>
          </a:p>
          <a:p>
            <a:pPr lvl="0" defTabSz="342900" fontAlgn="base">
              <a:lnSpc>
                <a:spcPct val="90000"/>
              </a:lnSpc>
              <a:spcBef>
                <a:spcPts val="400"/>
              </a:spcBef>
            </a:pPr>
            <a:r>
              <a:rPr lang="en-US" sz="800" dirty="0" smtClean="0">
                <a:solidFill>
                  <a:schemeClr val="tx2">
                    <a:lumMod val="75000"/>
                  </a:schemeClr>
                </a:solidFill>
                <a:latin typeface="3ds" pitchFamily="50" charset="0"/>
                <a:ea typeface="MS PGothic" pitchFamily="34" charset="-128"/>
              </a:rPr>
              <a:t>Get a global view on the project progression and the various deadlines</a:t>
            </a:r>
            <a:r>
              <a:rPr lang="en-US" sz="800" dirty="0">
                <a:solidFill>
                  <a:schemeClr val="tx2">
                    <a:lumMod val="75000"/>
                  </a:schemeClr>
                </a:solidFill>
                <a:latin typeface="3ds" pitchFamily="50" charset="0"/>
                <a:ea typeface="MS PGothic" pitchFamily="34" charset="-128"/>
              </a:rPr>
              <a:t> </a:t>
            </a:r>
            <a:r>
              <a:rPr lang="en-US" sz="800" dirty="0" smtClean="0">
                <a:solidFill>
                  <a:schemeClr val="tx2">
                    <a:lumMod val="75000"/>
                  </a:schemeClr>
                </a:solidFill>
                <a:latin typeface="3ds" pitchFamily="50" charset="0"/>
                <a:ea typeface="MS PGothic" pitchFamily="34" charset="-128"/>
              </a:rPr>
              <a:t>thanks to  charts (e.g.: Gantt Chart).</a:t>
            </a:r>
            <a:endParaRPr lang="en-US" sz="800" dirty="0">
              <a:solidFill>
                <a:schemeClr val="tx2">
                  <a:lumMod val="75000"/>
                </a:schemeClr>
              </a:solidFill>
              <a:latin typeface="3ds" pitchFamily="50" charset="0"/>
            </a:endParaRPr>
          </a:p>
        </p:txBody>
      </p:sp>
      <p:pic>
        <p:nvPicPr>
          <p:cNvPr id="1026" name="Picture 2" descr="P:\Academic_Library\Projets\PBL_with_3DEXPERIENCE\Icons_Framework\3DMessaging.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74779" y="3790950"/>
            <a:ext cx="153194" cy="15319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8" name="Text Placeholder 3"/>
          <p:cNvSpPr txBox="1">
            <a:spLocks/>
          </p:cNvSpPr>
          <p:nvPr/>
        </p:nvSpPr>
        <p:spPr>
          <a:xfrm>
            <a:off x="719572" y="842963"/>
            <a:ext cx="7926407" cy="396549"/>
          </a:xfrm>
          <a:prstGeom prst="rect">
            <a:avLst/>
          </a:prstGeom>
        </p:spPr>
        <p:txBody>
          <a:bodyPr/>
          <a:lstStyle>
            <a:lvl1pPr marL="228600" indent="-228600" algn="l" defTabSz="879152" rtl="0" eaLnBrk="1" latinLnBrk="0" hangingPunct="1">
              <a:lnSpc>
                <a:spcPct val="100000"/>
              </a:lnSpc>
              <a:spcBef>
                <a:spcPts val="800"/>
              </a:spcBef>
              <a:buClr>
                <a:schemeClr val="tx1"/>
              </a:buClr>
              <a:buSzPct val="80000"/>
              <a:buFont typeface="Wingdings 3" panose="05040102010807070707" pitchFamily="18" charset="2"/>
              <a:buChar char="u"/>
              <a:defRPr sz="2000" b="0" i="0" kern="900" spc="0">
                <a:solidFill>
                  <a:schemeClr val="tx1"/>
                </a:solidFill>
                <a:latin typeface="+mn-lt"/>
                <a:ea typeface="+mn-ea"/>
                <a:cs typeface="3ds Light"/>
              </a:defRPr>
            </a:lvl1pPr>
            <a:lvl2pPr marL="400050" marR="0" indent="-176213" algn="l" defTabSz="879152" rtl="0" eaLnBrk="1" fontAlgn="auto" latinLnBrk="0" hangingPunct="1">
              <a:lnSpc>
                <a:spcPct val="100000"/>
              </a:lnSpc>
              <a:spcBef>
                <a:spcPts val="600"/>
              </a:spcBef>
              <a:spcAft>
                <a:spcPts val="0"/>
              </a:spcAft>
              <a:buClr>
                <a:schemeClr val="tx1"/>
              </a:buClr>
              <a:buSzPct val="75000"/>
              <a:buFont typeface="Wingdings 3" panose="05040102010807070707" pitchFamily="18" charset="2"/>
              <a:buChar char="w"/>
              <a:tabLst/>
              <a:defRPr sz="1800" b="0" i="0" kern="900" spc="0" baseline="0">
                <a:solidFill>
                  <a:schemeClr val="tx1"/>
                </a:solidFill>
                <a:latin typeface="+mn-lt"/>
                <a:ea typeface="+mn-ea"/>
                <a:cs typeface="3ds Light"/>
              </a:defRPr>
            </a:lvl2pPr>
            <a:lvl3pPr marL="628650" marR="0" indent="-158750" algn="l" defTabSz="879152" rtl="0" eaLnBrk="1" fontAlgn="auto" latinLnBrk="0" hangingPunct="1">
              <a:lnSpc>
                <a:spcPct val="100000"/>
              </a:lnSpc>
              <a:spcBef>
                <a:spcPts val="400"/>
              </a:spcBef>
              <a:spcAft>
                <a:spcPts val="0"/>
              </a:spcAft>
              <a:buClr>
                <a:schemeClr val="tx1"/>
              </a:buClr>
              <a:buSzPct val="60000"/>
              <a:buFont typeface="Wingdings 3" panose="05040102010807070707" pitchFamily="18" charset="2"/>
              <a:buChar char="u"/>
              <a:tabLst/>
              <a:defRPr sz="1600" b="0" i="0" kern="900" spc="0">
                <a:solidFill>
                  <a:schemeClr val="tx1"/>
                </a:solidFill>
                <a:latin typeface="+mn-lt"/>
                <a:ea typeface="+mn-ea"/>
                <a:cs typeface="3ds Light"/>
              </a:defRPr>
            </a:lvl3pPr>
            <a:lvl4pPr marL="857250" indent="-179388" algn="l" defTabSz="879152" rtl="0" eaLnBrk="1" latinLnBrk="0" hangingPunct="1">
              <a:lnSpc>
                <a:spcPct val="100000"/>
              </a:lnSpc>
              <a:spcBef>
                <a:spcPts val="400"/>
              </a:spcBef>
              <a:buClr>
                <a:schemeClr val="tx1"/>
              </a:buClr>
              <a:buSzPct val="60000"/>
              <a:buFont typeface="Wingdings 3" panose="05040102010807070707" pitchFamily="18" charset="2"/>
              <a:buChar char="w"/>
              <a:defRPr sz="1400" b="0" i="0" kern="900" spc="-70">
                <a:solidFill>
                  <a:schemeClr val="tx1"/>
                </a:solidFill>
                <a:latin typeface="+mn-lt"/>
                <a:ea typeface="+mn-ea"/>
                <a:cs typeface="3ds Light"/>
              </a:defRPr>
            </a:lvl4pPr>
            <a:lvl5pPr marL="914400" indent="0" algn="l" defTabSz="1028700" rtl="0" eaLnBrk="1" latinLnBrk="0" hangingPunct="1">
              <a:lnSpc>
                <a:spcPct val="100000"/>
              </a:lnSpc>
              <a:spcBef>
                <a:spcPts val="300"/>
              </a:spcBef>
              <a:buFont typeface="Arial"/>
              <a:buNone/>
              <a:defRPr sz="1200" b="0" i="0" kern="1200" baseline="0">
                <a:solidFill>
                  <a:schemeClr val="tx1"/>
                </a:solidFill>
                <a:latin typeface="+mn-lt"/>
                <a:ea typeface="+mn-ea"/>
                <a:cs typeface="3ds Light"/>
              </a:defRPr>
            </a:lvl5pPr>
            <a:lvl6pPr marL="2417668"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857243"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96819"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736395"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smtClean="0"/>
              <a:t>ILICE: Create (3/3)</a:t>
            </a:r>
            <a:endParaRPr lang="en-US" dirty="0"/>
          </a:p>
        </p:txBody>
      </p:sp>
    </p:spTree>
    <p:extLst>
      <p:ext uri="{BB962C8B-B14F-4D97-AF65-F5344CB8AC3E}">
        <p14:creationId xmlns:p14="http://schemas.microsoft.com/office/powerpoint/2010/main" val="196576052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Project-based Learning with </a:t>
            </a:r>
            <a:r>
              <a:rPr lang="en-US" b="1" dirty="0"/>
              <a:t>3D</a:t>
            </a:r>
            <a:r>
              <a:rPr lang="en-US" dirty="0"/>
              <a:t>EXPERIENCE</a:t>
            </a:r>
          </a:p>
        </p:txBody>
      </p:sp>
      <p:sp>
        <p:nvSpPr>
          <p:cNvPr id="4" name="Content Placeholder 3"/>
          <p:cNvSpPr>
            <a:spLocks noGrp="1"/>
          </p:cNvSpPr>
          <p:nvPr>
            <p:ph sz="quarter" idx="15"/>
          </p:nvPr>
        </p:nvSpPr>
        <p:spPr>
          <a:xfrm>
            <a:off x="719571" y="1223964"/>
            <a:ext cx="7816417" cy="3194050"/>
          </a:xfrm>
        </p:spPr>
        <p:txBody>
          <a:bodyPr>
            <a:normAutofit/>
          </a:bodyPr>
          <a:lstStyle/>
          <a:p>
            <a:pPr marL="0" indent="0">
              <a:buNone/>
            </a:pPr>
            <a:r>
              <a:rPr lang="en-US" dirty="0" smtClean="0"/>
              <a:t>Used for evaluation, the Evaluate tab provides educators with means to mark and give feedback on the project.</a:t>
            </a:r>
          </a:p>
          <a:p>
            <a:pPr marL="0" indent="0">
              <a:buNone/>
            </a:pPr>
            <a:r>
              <a:rPr lang="en-US" b="1" dirty="0" smtClean="0"/>
              <a:t>Keywords:</a:t>
            </a:r>
          </a:p>
          <a:p>
            <a:pPr marL="2744788" indent="-250825"/>
            <a:r>
              <a:rPr lang="en-US" dirty="0" smtClean="0"/>
              <a:t>Experience </a:t>
            </a:r>
            <a:r>
              <a:rPr lang="en-US" dirty="0"/>
              <a:t>feedback</a:t>
            </a:r>
          </a:p>
          <a:p>
            <a:pPr marL="2744788" indent="-250825"/>
            <a:r>
              <a:rPr lang="en-US" dirty="0" smtClean="0"/>
              <a:t>Overall </a:t>
            </a:r>
            <a:r>
              <a:rPr lang="en-US" dirty="0"/>
              <a:t>view of the various elements of a project</a:t>
            </a:r>
          </a:p>
          <a:p>
            <a:pPr marL="2744788" indent="-250825"/>
            <a:r>
              <a:rPr lang="en-US" dirty="0" smtClean="0"/>
              <a:t>Assessment </a:t>
            </a:r>
            <a:r>
              <a:rPr lang="en-US" dirty="0"/>
              <a:t>and notes</a:t>
            </a:r>
          </a:p>
          <a:p>
            <a:pPr marL="2744788" indent="-250825"/>
            <a:r>
              <a:rPr lang="en-US" dirty="0" smtClean="0"/>
              <a:t>Feedback </a:t>
            </a:r>
            <a:r>
              <a:rPr lang="en-US" dirty="0"/>
              <a:t>on rating</a:t>
            </a:r>
          </a:p>
        </p:txBody>
      </p:sp>
      <p:sp>
        <p:nvSpPr>
          <p:cNvPr id="5" name="Text Placeholder 3"/>
          <p:cNvSpPr>
            <a:spLocks noGrp="1"/>
          </p:cNvSpPr>
          <p:nvPr>
            <p:ph type="body" sz="quarter" idx="14"/>
          </p:nvPr>
        </p:nvSpPr>
        <p:spPr>
          <a:xfrm>
            <a:off x="719138" y="842963"/>
            <a:ext cx="7926387" cy="396875"/>
          </a:xfrm>
        </p:spPr>
        <p:txBody>
          <a:bodyPr/>
          <a:lstStyle/>
          <a:p>
            <a:r>
              <a:rPr lang="en-US" dirty="0"/>
              <a:t>ILICE: </a:t>
            </a:r>
            <a:r>
              <a:rPr lang="en-US" dirty="0" smtClean="0"/>
              <a:t>Evaluate (1/2)</a:t>
            </a:r>
            <a:endParaRPr lang="en-US" dirty="0"/>
          </a:p>
        </p:txBody>
      </p:sp>
    </p:spTree>
    <p:extLst>
      <p:ext uri="{BB962C8B-B14F-4D97-AF65-F5344CB8AC3E}">
        <p14:creationId xmlns:p14="http://schemas.microsoft.com/office/powerpoint/2010/main" val="315757503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M:\MDO4\Media\Evaluate\5-4-2016 2-32-12 PM.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38292" y="1288699"/>
            <a:ext cx="6328471" cy="3081552"/>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a:t>Project-based Learning with </a:t>
            </a:r>
            <a:r>
              <a:rPr lang="en-US" b="1" dirty="0"/>
              <a:t>3D</a:t>
            </a:r>
            <a:r>
              <a:rPr lang="en-US" dirty="0"/>
              <a:t>EXPERIENCE</a:t>
            </a:r>
            <a:endParaRPr lang="en-US" b="1" dirty="0"/>
          </a:p>
        </p:txBody>
      </p:sp>
      <p:sp>
        <p:nvSpPr>
          <p:cNvPr id="5" name="Line Callout 2 4"/>
          <p:cNvSpPr/>
          <p:nvPr/>
        </p:nvSpPr>
        <p:spPr>
          <a:xfrm>
            <a:off x="7645614" y="2087260"/>
            <a:ext cx="1400415" cy="677480"/>
          </a:xfrm>
          <a:prstGeom prst="borderCallout2">
            <a:avLst>
              <a:gd name="adj1" fmla="val 18750"/>
              <a:gd name="adj2" fmla="val -8333"/>
              <a:gd name="adj3" fmla="val 18750"/>
              <a:gd name="adj4" fmla="val -16667"/>
              <a:gd name="adj5" fmla="val 101040"/>
              <a:gd name="adj6" fmla="val -43002"/>
            </a:avLst>
          </a:prstGeom>
          <a:solidFill>
            <a:schemeClr val="tx2">
              <a:lumMod val="20000"/>
              <a:lumOff val="80000"/>
              <a:alpha val="85000"/>
            </a:schemeClr>
          </a:solidFill>
          <a:ln w="9525">
            <a:solidFill>
              <a:schemeClr val="tx2"/>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342900" fontAlgn="base">
              <a:lnSpc>
                <a:spcPct val="90000"/>
              </a:lnSpc>
              <a:spcBef>
                <a:spcPts val="400"/>
              </a:spcBef>
            </a:pPr>
            <a:r>
              <a:rPr lang="fr-FR" sz="1000" b="1" dirty="0" err="1" smtClean="0">
                <a:solidFill>
                  <a:schemeClr val="tx2">
                    <a:lumMod val="75000"/>
                  </a:schemeClr>
                </a:solidFill>
                <a:latin typeface="3ds" pitchFamily="50" charset="0"/>
                <a:ea typeface="MS PGothic" pitchFamily="34" charset="-128"/>
              </a:rPr>
              <a:t>Assess</a:t>
            </a:r>
            <a:r>
              <a:rPr lang="fr-FR" sz="1000" b="1" dirty="0" smtClean="0">
                <a:solidFill>
                  <a:schemeClr val="tx2">
                    <a:lumMod val="75000"/>
                  </a:schemeClr>
                </a:solidFill>
                <a:latin typeface="3ds" pitchFamily="50" charset="0"/>
                <a:ea typeface="MS PGothic" pitchFamily="34" charset="-128"/>
              </a:rPr>
              <a:t> Contribution</a:t>
            </a:r>
          </a:p>
          <a:p>
            <a:pPr lvl="0" defTabSz="342900" fontAlgn="base">
              <a:lnSpc>
                <a:spcPct val="90000"/>
              </a:lnSpc>
              <a:spcBef>
                <a:spcPts val="400"/>
              </a:spcBef>
            </a:pPr>
            <a:r>
              <a:rPr lang="en-US" sz="800" dirty="0" smtClean="0">
                <a:solidFill>
                  <a:schemeClr val="tx2">
                    <a:lumMod val="75000"/>
                  </a:schemeClr>
                </a:solidFill>
                <a:latin typeface="3ds" pitchFamily="50" charset="0"/>
                <a:ea typeface="MS PGothic" pitchFamily="34" charset="-128"/>
              </a:rPr>
              <a:t>Assess the contribution and implication of every member in a collaborative.</a:t>
            </a:r>
          </a:p>
        </p:txBody>
      </p:sp>
      <p:sp>
        <p:nvSpPr>
          <p:cNvPr id="6" name="Line Callout 2 5"/>
          <p:cNvSpPr/>
          <p:nvPr/>
        </p:nvSpPr>
        <p:spPr>
          <a:xfrm>
            <a:off x="342899" y="3445905"/>
            <a:ext cx="1286115" cy="634317"/>
          </a:xfrm>
          <a:prstGeom prst="borderCallout2">
            <a:avLst>
              <a:gd name="adj1" fmla="val 18750"/>
              <a:gd name="adj2" fmla="val 104948"/>
              <a:gd name="adj3" fmla="val 16412"/>
              <a:gd name="adj4" fmla="val 122396"/>
              <a:gd name="adj5" fmla="val -17524"/>
              <a:gd name="adj6" fmla="val 213444"/>
            </a:avLst>
          </a:prstGeom>
          <a:solidFill>
            <a:schemeClr val="tx2">
              <a:lumMod val="20000"/>
              <a:lumOff val="80000"/>
              <a:alpha val="85000"/>
            </a:schemeClr>
          </a:solidFill>
          <a:ln w="9525">
            <a:solidFill>
              <a:schemeClr val="tx2"/>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342900" fontAlgn="base">
              <a:lnSpc>
                <a:spcPct val="90000"/>
              </a:lnSpc>
              <a:spcBef>
                <a:spcPts val="400"/>
              </a:spcBef>
            </a:pPr>
            <a:r>
              <a:rPr lang="en-US" sz="1000" b="1" dirty="0">
                <a:solidFill>
                  <a:schemeClr val="tx2">
                    <a:lumMod val="75000"/>
                  </a:schemeClr>
                </a:solidFill>
                <a:latin typeface="3ds" pitchFamily="50" charset="0"/>
                <a:ea typeface="MS PGothic" pitchFamily="34" charset="-128"/>
              </a:rPr>
              <a:t>Assess Activity</a:t>
            </a:r>
          </a:p>
          <a:p>
            <a:pPr lvl="0" defTabSz="342900" fontAlgn="base">
              <a:lnSpc>
                <a:spcPct val="90000"/>
              </a:lnSpc>
              <a:spcBef>
                <a:spcPts val="400"/>
              </a:spcBef>
            </a:pPr>
            <a:r>
              <a:rPr lang="en-US" sz="800" dirty="0" smtClean="0">
                <a:solidFill>
                  <a:schemeClr val="tx2">
                    <a:lumMod val="75000"/>
                  </a:schemeClr>
                </a:solidFill>
                <a:latin typeface="3ds" pitchFamily="50" charset="0"/>
                <a:ea typeface="MS PGothic" pitchFamily="34" charset="-128"/>
              </a:rPr>
              <a:t>Overview of the activity on a specific media, post, etc. </a:t>
            </a:r>
            <a:endParaRPr lang="en-US" sz="800" dirty="0">
              <a:solidFill>
                <a:schemeClr val="tx2">
                  <a:lumMod val="75000"/>
                </a:schemeClr>
              </a:solidFill>
              <a:latin typeface="3ds" pitchFamily="50" charset="0"/>
            </a:endParaRPr>
          </a:p>
        </p:txBody>
      </p:sp>
      <p:sp>
        <p:nvSpPr>
          <p:cNvPr id="7" name="Line Callout 2 6"/>
          <p:cNvSpPr/>
          <p:nvPr/>
        </p:nvSpPr>
        <p:spPr>
          <a:xfrm>
            <a:off x="7645614" y="834525"/>
            <a:ext cx="1400414" cy="715337"/>
          </a:xfrm>
          <a:prstGeom prst="borderCallout2">
            <a:avLst>
              <a:gd name="adj1" fmla="val 18750"/>
              <a:gd name="adj2" fmla="val -8333"/>
              <a:gd name="adj3" fmla="val 18750"/>
              <a:gd name="adj4" fmla="val -16667"/>
              <a:gd name="adj5" fmla="val 99276"/>
              <a:gd name="adj6" fmla="val -39698"/>
            </a:avLst>
          </a:prstGeom>
          <a:solidFill>
            <a:schemeClr val="tx2">
              <a:lumMod val="20000"/>
              <a:lumOff val="80000"/>
              <a:alpha val="85000"/>
            </a:schemeClr>
          </a:solidFill>
          <a:ln w="9525">
            <a:solidFill>
              <a:schemeClr val="tx2"/>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342900" fontAlgn="base">
              <a:lnSpc>
                <a:spcPct val="90000"/>
              </a:lnSpc>
              <a:spcBef>
                <a:spcPts val="400"/>
              </a:spcBef>
            </a:pPr>
            <a:r>
              <a:rPr lang="fr-FR" sz="1000" b="1" dirty="0" err="1" smtClean="0">
                <a:solidFill>
                  <a:schemeClr val="tx2">
                    <a:lumMod val="75000"/>
                  </a:schemeClr>
                </a:solidFill>
                <a:latin typeface="3ds" pitchFamily="50" charset="0"/>
                <a:ea typeface="MS PGothic" pitchFamily="34" charset="-128"/>
              </a:rPr>
              <a:t>Evaluate</a:t>
            </a:r>
            <a:r>
              <a:rPr lang="fr-FR" sz="1000" b="1" dirty="0" smtClean="0">
                <a:solidFill>
                  <a:schemeClr val="tx2">
                    <a:lumMod val="75000"/>
                  </a:schemeClr>
                </a:solidFill>
                <a:latin typeface="3ds" pitchFamily="50" charset="0"/>
                <a:ea typeface="MS PGothic" pitchFamily="34" charset="-128"/>
              </a:rPr>
              <a:t> 3D Content</a:t>
            </a:r>
            <a:endParaRPr lang="en-US" sz="1000" b="1" dirty="0">
              <a:solidFill>
                <a:schemeClr val="tx2">
                  <a:lumMod val="75000"/>
                </a:schemeClr>
              </a:solidFill>
              <a:latin typeface="3ds" pitchFamily="50" charset="0"/>
              <a:ea typeface="MS PGothic" pitchFamily="34" charset="-128"/>
            </a:endParaRPr>
          </a:p>
          <a:p>
            <a:pPr lvl="0" defTabSz="342900" fontAlgn="base">
              <a:lnSpc>
                <a:spcPct val="90000"/>
              </a:lnSpc>
              <a:spcBef>
                <a:spcPts val="400"/>
              </a:spcBef>
            </a:pPr>
            <a:r>
              <a:rPr lang="en-US" sz="800" dirty="0">
                <a:solidFill>
                  <a:schemeClr val="tx2">
                    <a:lumMod val="75000"/>
                  </a:schemeClr>
                </a:solidFill>
                <a:latin typeface="3ds" pitchFamily="50" charset="0"/>
              </a:rPr>
              <a:t>E</a:t>
            </a:r>
            <a:r>
              <a:rPr lang="en-US" sz="800" dirty="0" smtClean="0">
                <a:solidFill>
                  <a:schemeClr val="tx2">
                    <a:lumMod val="75000"/>
                  </a:schemeClr>
                </a:solidFill>
                <a:latin typeface="3ds" pitchFamily="50" charset="0"/>
              </a:rPr>
              <a:t>valuate and see who contributed the 3D </a:t>
            </a:r>
            <a:r>
              <a:rPr lang="en-US" sz="800" dirty="0">
                <a:solidFill>
                  <a:schemeClr val="tx2">
                    <a:lumMod val="75000"/>
                  </a:schemeClr>
                </a:solidFill>
                <a:latin typeface="3ds" pitchFamily="50" charset="0"/>
              </a:rPr>
              <a:t>c</a:t>
            </a:r>
            <a:r>
              <a:rPr lang="en-US" sz="800" dirty="0" smtClean="0">
                <a:solidFill>
                  <a:schemeClr val="tx2">
                    <a:lumMod val="75000"/>
                  </a:schemeClr>
                </a:solidFill>
                <a:latin typeface="3ds" pitchFamily="50" charset="0"/>
              </a:rPr>
              <a:t>ontent on the dashboard.</a:t>
            </a:r>
          </a:p>
        </p:txBody>
      </p:sp>
      <p:sp>
        <p:nvSpPr>
          <p:cNvPr id="8" name="Text Placeholder 3"/>
          <p:cNvSpPr txBox="1">
            <a:spLocks/>
          </p:cNvSpPr>
          <p:nvPr/>
        </p:nvSpPr>
        <p:spPr>
          <a:xfrm>
            <a:off x="719572" y="842963"/>
            <a:ext cx="7926407" cy="396549"/>
          </a:xfrm>
          <a:prstGeom prst="rect">
            <a:avLst/>
          </a:prstGeom>
        </p:spPr>
        <p:txBody>
          <a:bodyPr/>
          <a:lstStyle>
            <a:lvl1pPr marL="228600" indent="-228600" algn="l" defTabSz="879152" rtl="0" eaLnBrk="1" latinLnBrk="0" hangingPunct="1">
              <a:lnSpc>
                <a:spcPct val="100000"/>
              </a:lnSpc>
              <a:spcBef>
                <a:spcPts val="800"/>
              </a:spcBef>
              <a:buClr>
                <a:schemeClr val="tx1"/>
              </a:buClr>
              <a:buSzPct val="80000"/>
              <a:buFont typeface="Wingdings 3" panose="05040102010807070707" pitchFamily="18" charset="2"/>
              <a:buChar char="u"/>
              <a:defRPr sz="2000" b="0" i="0" kern="900" spc="0">
                <a:solidFill>
                  <a:schemeClr val="tx1"/>
                </a:solidFill>
                <a:latin typeface="+mn-lt"/>
                <a:ea typeface="+mn-ea"/>
                <a:cs typeface="3ds Light"/>
              </a:defRPr>
            </a:lvl1pPr>
            <a:lvl2pPr marL="400050" marR="0" indent="-176213" algn="l" defTabSz="879152" rtl="0" eaLnBrk="1" fontAlgn="auto" latinLnBrk="0" hangingPunct="1">
              <a:lnSpc>
                <a:spcPct val="100000"/>
              </a:lnSpc>
              <a:spcBef>
                <a:spcPts val="600"/>
              </a:spcBef>
              <a:spcAft>
                <a:spcPts val="0"/>
              </a:spcAft>
              <a:buClr>
                <a:schemeClr val="tx1"/>
              </a:buClr>
              <a:buSzPct val="75000"/>
              <a:buFont typeface="Wingdings 3" panose="05040102010807070707" pitchFamily="18" charset="2"/>
              <a:buChar char="w"/>
              <a:tabLst/>
              <a:defRPr sz="1800" b="0" i="0" kern="900" spc="0" baseline="0">
                <a:solidFill>
                  <a:schemeClr val="tx1"/>
                </a:solidFill>
                <a:latin typeface="+mn-lt"/>
                <a:ea typeface="+mn-ea"/>
                <a:cs typeface="3ds Light"/>
              </a:defRPr>
            </a:lvl2pPr>
            <a:lvl3pPr marL="628650" marR="0" indent="-158750" algn="l" defTabSz="879152" rtl="0" eaLnBrk="1" fontAlgn="auto" latinLnBrk="0" hangingPunct="1">
              <a:lnSpc>
                <a:spcPct val="100000"/>
              </a:lnSpc>
              <a:spcBef>
                <a:spcPts val="400"/>
              </a:spcBef>
              <a:spcAft>
                <a:spcPts val="0"/>
              </a:spcAft>
              <a:buClr>
                <a:schemeClr val="tx1"/>
              </a:buClr>
              <a:buSzPct val="60000"/>
              <a:buFont typeface="Wingdings 3" panose="05040102010807070707" pitchFamily="18" charset="2"/>
              <a:buChar char="u"/>
              <a:tabLst/>
              <a:defRPr sz="1600" b="0" i="0" kern="900" spc="0">
                <a:solidFill>
                  <a:schemeClr val="tx1"/>
                </a:solidFill>
                <a:latin typeface="+mn-lt"/>
                <a:ea typeface="+mn-ea"/>
                <a:cs typeface="3ds Light"/>
              </a:defRPr>
            </a:lvl3pPr>
            <a:lvl4pPr marL="857250" indent="-179388" algn="l" defTabSz="879152" rtl="0" eaLnBrk="1" latinLnBrk="0" hangingPunct="1">
              <a:lnSpc>
                <a:spcPct val="100000"/>
              </a:lnSpc>
              <a:spcBef>
                <a:spcPts val="400"/>
              </a:spcBef>
              <a:buClr>
                <a:schemeClr val="tx1"/>
              </a:buClr>
              <a:buSzPct val="60000"/>
              <a:buFont typeface="Wingdings 3" panose="05040102010807070707" pitchFamily="18" charset="2"/>
              <a:buChar char="w"/>
              <a:defRPr sz="1400" b="0" i="0" kern="900" spc="-70">
                <a:solidFill>
                  <a:schemeClr val="tx1"/>
                </a:solidFill>
                <a:latin typeface="+mn-lt"/>
                <a:ea typeface="+mn-ea"/>
                <a:cs typeface="3ds Light"/>
              </a:defRPr>
            </a:lvl4pPr>
            <a:lvl5pPr marL="914400" indent="0" algn="l" defTabSz="1028700" rtl="0" eaLnBrk="1" latinLnBrk="0" hangingPunct="1">
              <a:lnSpc>
                <a:spcPct val="100000"/>
              </a:lnSpc>
              <a:spcBef>
                <a:spcPts val="300"/>
              </a:spcBef>
              <a:buFont typeface="Arial"/>
              <a:buNone/>
              <a:defRPr sz="1200" b="0" i="0" kern="1200" baseline="0">
                <a:solidFill>
                  <a:schemeClr val="tx1"/>
                </a:solidFill>
                <a:latin typeface="+mn-lt"/>
                <a:ea typeface="+mn-ea"/>
                <a:cs typeface="3ds Light"/>
              </a:defRPr>
            </a:lvl5pPr>
            <a:lvl6pPr marL="2417668"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857243"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96819"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736395"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ILICE: Evaluate (2/2)</a:t>
            </a:r>
            <a:endParaRPr lang="en-US" dirty="0"/>
          </a:p>
        </p:txBody>
      </p:sp>
    </p:spTree>
    <p:extLst>
      <p:ext uri="{BB962C8B-B14F-4D97-AF65-F5344CB8AC3E}">
        <p14:creationId xmlns:p14="http://schemas.microsoft.com/office/powerpoint/2010/main" val="34050800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About</a:t>
            </a:r>
            <a:endParaRPr lang="en-US" dirty="0"/>
          </a:p>
        </p:txBody>
      </p:sp>
      <p:sp>
        <p:nvSpPr>
          <p:cNvPr id="4" name="Content Placeholder 3"/>
          <p:cNvSpPr>
            <a:spLocks noGrp="1"/>
          </p:cNvSpPr>
          <p:nvPr>
            <p:ph sz="quarter" idx="15"/>
          </p:nvPr>
        </p:nvSpPr>
        <p:spPr>
          <a:xfrm>
            <a:off x="719571" y="1006609"/>
            <a:ext cx="7808479" cy="3437350"/>
          </a:xfrm>
        </p:spPr>
        <p:txBody>
          <a:bodyPr>
            <a:normAutofit fontScale="85000" lnSpcReduction="10000"/>
          </a:bodyPr>
          <a:lstStyle/>
          <a:p>
            <a:pPr algn="just"/>
            <a:r>
              <a:rPr lang="en-US" sz="2300" b="1" dirty="0" smtClean="0"/>
              <a:t>Course Objectives</a:t>
            </a:r>
          </a:p>
          <a:p>
            <a:pPr marL="0" indent="0" algn="just">
              <a:buNone/>
            </a:pPr>
            <a:r>
              <a:rPr lang="en-US" sz="1800" dirty="0" smtClean="0"/>
              <a:t>This document contextualizes the </a:t>
            </a:r>
            <a:r>
              <a:rPr lang="en-US" sz="1800" b="1" dirty="0" smtClean="0"/>
              <a:t>3D</a:t>
            </a:r>
            <a:r>
              <a:rPr lang="en-US" sz="1800" dirty="0" smtClean="0"/>
              <a:t>EXPERIENCE platform usage as a project-based learning solution.</a:t>
            </a:r>
          </a:p>
          <a:p>
            <a:pPr marL="0" indent="0" algn="just">
              <a:buNone/>
            </a:pPr>
            <a:r>
              <a:rPr lang="en-US" sz="1800" dirty="0" smtClean="0"/>
              <a:t>We put forward a framework composed of 5 areas. These different areas integrate a series of learning activities which cover most of the needs in project-based learning such as tasks’ monitoring, project management, learning progress, etc.</a:t>
            </a:r>
          </a:p>
          <a:p>
            <a:pPr marL="0" indent="0" algn="just">
              <a:buNone/>
            </a:pPr>
            <a:r>
              <a:rPr lang="en-US" sz="1800" dirty="0" smtClean="0"/>
              <a:t>Upon completion of this course, you will be able to:</a:t>
            </a:r>
          </a:p>
          <a:p>
            <a:pPr lvl="1" algn="just"/>
            <a:r>
              <a:rPr lang="en-US" dirty="0" smtClean="0"/>
              <a:t>Use and customize the platform for your project-based learning</a:t>
            </a:r>
            <a:r>
              <a:rPr lang="en-US" dirty="0"/>
              <a:t> </a:t>
            </a:r>
            <a:r>
              <a:rPr lang="en-US" dirty="0" smtClean="0"/>
              <a:t>programs.</a:t>
            </a:r>
          </a:p>
          <a:p>
            <a:pPr lvl="0" algn="just"/>
            <a:r>
              <a:rPr lang="en-US" sz="2300" b="1" dirty="0" smtClean="0"/>
              <a:t>Audience</a:t>
            </a:r>
          </a:p>
          <a:p>
            <a:pPr lvl="1" algn="just"/>
            <a:r>
              <a:rPr lang="en-US" dirty="0"/>
              <a:t>Educators and students interested in Project-based </a:t>
            </a:r>
            <a:r>
              <a:rPr lang="en-US" dirty="0" smtClean="0"/>
              <a:t>Learning</a:t>
            </a:r>
            <a:endParaRPr lang="en-US" sz="2100" dirty="0" smtClean="0"/>
          </a:p>
          <a:p>
            <a:pPr lvl="0" algn="just"/>
            <a:r>
              <a:rPr lang="en-US" sz="2300" b="1" dirty="0" smtClean="0"/>
              <a:t>Prerequisites</a:t>
            </a:r>
          </a:p>
          <a:p>
            <a:pPr lvl="1" algn="just"/>
            <a:r>
              <a:rPr lang="en-US" sz="2100" dirty="0" smtClean="0"/>
              <a:t>None</a:t>
            </a:r>
            <a:endParaRPr lang="en-US" sz="2100" dirty="0"/>
          </a:p>
          <a:p>
            <a:pPr marL="223837" lvl="1" indent="0" algn="just">
              <a:buNone/>
            </a:pPr>
            <a:endParaRPr lang="en-US" dirty="0"/>
          </a:p>
        </p:txBody>
      </p:sp>
    </p:spTree>
    <p:extLst>
      <p:ext uri="{BB962C8B-B14F-4D97-AF65-F5344CB8AC3E}">
        <p14:creationId xmlns:p14="http://schemas.microsoft.com/office/powerpoint/2010/main" val="246489891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Content Placeholder 3"/>
          <p:cNvSpPr txBox="1">
            <a:spLocks/>
          </p:cNvSpPr>
          <p:nvPr/>
        </p:nvSpPr>
        <p:spPr>
          <a:xfrm>
            <a:off x="719571" y="2238716"/>
            <a:ext cx="3975449" cy="2205241"/>
          </a:xfrm>
          <a:prstGeom prst="rect">
            <a:avLst/>
          </a:prstGeom>
        </p:spPr>
        <p:txBody>
          <a:bodyPr/>
          <a:lstStyle>
            <a:lvl1pPr marL="228600" indent="-228600" algn="l" defTabSz="879152" rtl="0" eaLnBrk="1" latinLnBrk="0" hangingPunct="1">
              <a:lnSpc>
                <a:spcPct val="100000"/>
              </a:lnSpc>
              <a:spcBef>
                <a:spcPts val="800"/>
              </a:spcBef>
              <a:buClr>
                <a:schemeClr val="tx1"/>
              </a:buClr>
              <a:buSzPct val="80000"/>
              <a:buFont typeface="Wingdings 3" panose="05040102010807070707" pitchFamily="18" charset="2"/>
              <a:buChar char="u"/>
              <a:defRPr sz="2000" b="0" i="0" kern="900" spc="0">
                <a:solidFill>
                  <a:schemeClr val="tx1"/>
                </a:solidFill>
                <a:latin typeface="+mn-lt"/>
                <a:ea typeface="+mn-ea"/>
                <a:cs typeface="3ds Light"/>
              </a:defRPr>
            </a:lvl1pPr>
            <a:lvl2pPr marL="400050" marR="0" indent="-176213" algn="l" defTabSz="879152" rtl="0" eaLnBrk="1" fontAlgn="auto" latinLnBrk="0" hangingPunct="1">
              <a:lnSpc>
                <a:spcPct val="100000"/>
              </a:lnSpc>
              <a:spcBef>
                <a:spcPts val="600"/>
              </a:spcBef>
              <a:spcAft>
                <a:spcPts val="0"/>
              </a:spcAft>
              <a:buClr>
                <a:schemeClr val="tx1"/>
              </a:buClr>
              <a:buSzPct val="75000"/>
              <a:buFont typeface="Wingdings 3" panose="05040102010807070707" pitchFamily="18" charset="2"/>
              <a:buChar char="w"/>
              <a:tabLst/>
              <a:defRPr sz="1800" b="0" i="0" kern="900" spc="0" baseline="0">
                <a:solidFill>
                  <a:schemeClr val="tx1"/>
                </a:solidFill>
                <a:latin typeface="+mn-lt"/>
                <a:ea typeface="+mn-ea"/>
                <a:cs typeface="3ds Light"/>
              </a:defRPr>
            </a:lvl2pPr>
            <a:lvl3pPr marL="628650" marR="0" indent="-158750" algn="l" defTabSz="879152" rtl="0" eaLnBrk="1" fontAlgn="auto" latinLnBrk="0" hangingPunct="1">
              <a:lnSpc>
                <a:spcPct val="100000"/>
              </a:lnSpc>
              <a:spcBef>
                <a:spcPts val="400"/>
              </a:spcBef>
              <a:spcAft>
                <a:spcPts val="0"/>
              </a:spcAft>
              <a:buClr>
                <a:schemeClr val="tx1"/>
              </a:buClr>
              <a:buSzPct val="60000"/>
              <a:buFont typeface="Wingdings 3" panose="05040102010807070707" pitchFamily="18" charset="2"/>
              <a:buChar char="u"/>
              <a:tabLst/>
              <a:defRPr sz="1600" b="0" i="0" kern="900" spc="0">
                <a:solidFill>
                  <a:schemeClr val="tx1"/>
                </a:solidFill>
                <a:latin typeface="+mn-lt"/>
                <a:ea typeface="+mn-ea"/>
                <a:cs typeface="3ds Light"/>
              </a:defRPr>
            </a:lvl3pPr>
            <a:lvl4pPr marL="857250" indent="-179388" algn="l" defTabSz="879152" rtl="0" eaLnBrk="1" latinLnBrk="0" hangingPunct="1">
              <a:lnSpc>
                <a:spcPct val="100000"/>
              </a:lnSpc>
              <a:spcBef>
                <a:spcPts val="400"/>
              </a:spcBef>
              <a:buClr>
                <a:schemeClr val="tx1"/>
              </a:buClr>
              <a:buSzPct val="60000"/>
              <a:buFont typeface="Wingdings 3" panose="05040102010807070707" pitchFamily="18" charset="2"/>
              <a:buChar char="w"/>
              <a:defRPr sz="1400" b="0" i="0" kern="900" spc="-70">
                <a:solidFill>
                  <a:schemeClr val="tx1"/>
                </a:solidFill>
                <a:latin typeface="+mn-lt"/>
                <a:ea typeface="+mn-ea"/>
                <a:cs typeface="3ds Light"/>
              </a:defRPr>
            </a:lvl4pPr>
            <a:lvl5pPr marL="914400" indent="0" algn="l" defTabSz="1028700" rtl="0" eaLnBrk="1" latinLnBrk="0" hangingPunct="1">
              <a:lnSpc>
                <a:spcPct val="100000"/>
              </a:lnSpc>
              <a:spcBef>
                <a:spcPts val="300"/>
              </a:spcBef>
              <a:buFont typeface="Arial"/>
              <a:buNone/>
              <a:defRPr sz="1200" b="0" i="0" kern="1200" baseline="0">
                <a:solidFill>
                  <a:schemeClr val="tx1"/>
                </a:solidFill>
                <a:latin typeface="+mn-lt"/>
                <a:ea typeface="+mn-ea"/>
                <a:cs typeface="3ds Light"/>
              </a:defRPr>
            </a:lvl5pPr>
            <a:lvl6pPr marL="2417668"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857243"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96819"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736395"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sz="1400" dirty="0" smtClean="0"/>
          </a:p>
        </p:txBody>
      </p:sp>
      <p:sp>
        <p:nvSpPr>
          <p:cNvPr id="15" name="Text Placeholder 14"/>
          <p:cNvSpPr>
            <a:spLocks noGrp="1"/>
          </p:cNvSpPr>
          <p:nvPr>
            <p:ph type="body" sz="quarter" idx="14"/>
          </p:nvPr>
        </p:nvSpPr>
        <p:spPr/>
        <p:txBody>
          <a:bodyPr/>
          <a:lstStyle/>
          <a:p>
            <a:r>
              <a:rPr lang="en-US" dirty="0" smtClean="0"/>
              <a:t>User Dependency</a:t>
            </a:r>
            <a:endParaRPr lang="en-US" dirty="0"/>
          </a:p>
        </p:txBody>
      </p:sp>
      <p:sp>
        <p:nvSpPr>
          <p:cNvPr id="11" name="Title 10"/>
          <p:cNvSpPr>
            <a:spLocks noGrp="1"/>
          </p:cNvSpPr>
          <p:nvPr>
            <p:ph type="title"/>
          </p:nvPr>
        </p:nvSpPr>
        <p:spPr/>
        <p:txBody>
          <a:bodyPr/>
          <a:lstStyle/>
          <a:p>
            <a:r>
              <a:rPr lang="fr-FR" dirty="0" smtClean="0"/>
              <a:t>Widget Policy (1/2)</a:t>
            </a:r>
            <a:endParaRPr lang="en-US" dirty="0"/>
          </a:p>
        </p:txBody>
      </p:sp>
      <p:sp>
        <p:nvSpPr>
          <p:cNvPr id="14" name="Content Placeholder 13"/>
          <p:cNvSpPr>
            <a:spLocks noGrp="1"/>
          </p:cNvSpPr>
          <p:nvPr>
            <p:ph sz="quarter" idx="15"/>
          </p:nvPr>
        </p:nvSpPr>
        <p:spPr/>
        <p:txBody>
          <a:bodyPr/>
          <a:lstStyle/>
          <a:p>
            <a:r>
              <a:rPr lang="en-US" dirty="0" smtClean="0"/>
              <a:t>There are two possibilities for the widgets:</a:t>
            </a:r>
          </a:p>
          <a:p>
            <a:endParaRPr lang="en-US" dirty="0"/>
          </a:p>
          <a:p>
            <a:endParaRPr lang="en-US" dirty="0" smtClean="0"/>
          </a:p>
          <a:p>
            <a:pPr lvl="1"/>
            <a:r>
              <a:rPr lang="en-US" b="1" dirty="0"/>
              <a:t>Non User Dependent: </a:t>
            </a:r>
            <a:r>
              <a:rPr lang="en-US" dirty="0"/>
              <a:t>The information displayed  by the widget is automatically </a:t>
            </a:r>
            <a:r>
              <a:rPr lang="en-US" dirty="0" smtClean="0"/>
              <a:t>accessible without </a:t>
            </a:r>
            <a:r>
              <a:rPr lang="en-US" dirty="0"/>
              <a:t>user action</a:t>
            </a:r>
            <a:r>
              <a:rPr lang="en-US" dirty="0" smtClean="0"/>
              <a:t>. It has the same content for all users. </a:t>
            </a:r>
            <a:endParaRPr lang="en-US" dirty="0"/>
          </a:p>
          <a:p>
            <a:pPr lvl="1"/>
            <a:r>
              <a:rPr lang="en-US" b="1" dirty="0"/>
              <a:t>User Dependent</a:t>
            </a:r>
            <a:r>
              <a:rPr lang="en-US" b="1" dirty="0" smtClean="0"/>
              <a:t>: </a:t>
            </a:r>
            <a:r>
              <a:rPr lang="en-US" dirty="0" smtClean="0"/>
              <a:t>The information displayed by the widget is not automatically accessible, the user must be assigned the rights/access to the content. Therefore, widget content is different from user to user.</a:t>
            </a:r>
            <a:endParaRPr lang="en-US" dirty="0"/>
          </a:p>
        </p:txBody>
      </p:sp>
      <p:sp>
        <p:nvSpPr>
          <p:cNvPr id="39" name="Rectangle 38"/>
          <p:cNvSpPr>
            <a:spLocks noChangeAspect="1"/>
          </p:cNvSpPr>
          <p:nvPr/>
        </p:nvSpPr>
        <p:spPr>
          <a:xfrm>
            <a:off x="5084225" y="1837437"/>
            <a:ext cx="1107796" cy="248251"/>
          </a:xfrm>
          <a:prstGeom prst="rect">
            <a:avLst/>
          </a:prstGeom>
          <a:solidFill>
            <a:schemeClr val="tx1"/>
          </a:solidFill>
          <a:ln>
            <a:solidFill>
              <a:srgbClr val="0033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000" dirty="0" smtClean="0">
                <a:latin typeface="3ds" pitchFamily="50" charset="0"/>
              </a:rPr>
              <a:t>User Dependent</a:t>
            </a:r>
            <a:endParaRPr lang="en-US" sz="1000" dirty="0">
              <a:latin typeface="3ds" pitchFamily="50" charset="0"/>
            </a:endParaRPr>
          </a:p>
        </p:txBody>
      </p:sp>
      <p:sp>
        <p:nvSpPr>
          <p:cNvPr id="2" name="Rectangle 1"/>
          <p:cNvSpPr>
            <a:spLocks noChangeAspect="1"/>
          </p:cNvSpPr>
          <p:nvPr/>
        </p:nvSpPr>
        <p:spPr>
          <a:xfrm>
            <a:off x="2288517" y="1837437"/>
            <a:ext cx="1423065" cy="248251"/>
          </a:xfrm>
          <a:prstGeom prst="rect">
            <a:avLst/>
          </a:prstGeom>
          <a:solidFill>
            <a:schemeClr val="tx1"/>
          </a:solidFill>
          <a:ln>
            <a:solidFill>
              <a:srgbClr val="003300"/>
            </a:solidFill>
          </a:ln>
        </p:spPr>
        <p:style>
          <a:lnRef idx="1">
            <a:schemeClr val="accent1"/>
          </a:lnRef>
          <a:fillRef idx="3">
            <a:schemeClr val="accent1"/>
          </a:fillRef>
          <a:effectRef idx="2">
            <a:schemeClr val="accent1"/>
          </a:effectRef>
          <a:fontRef idx="minor">
            <a:schemeClr val="lt1"/>
          </a:fontRef>
        </p:style>
        <p:txBody>
          <a:bodyPr rtlCol="0" anchor="t"/>
          <a:lstStyle/>
          <a:p>
            <a:pPr algn="ctr"/>
            <a:r>
              <a:rPr lang="en-US" sz="1000" dirty="0" smtClean="0">
                <a:latin typeface="3ds" pitchFamily="50" charset="0"/>
              </a:rPr>
              <a:t>Non User Dependent</a:t>
            </a:r>
            <a:endParaRPr lang="en-US" sz="1000" dirty="0">
              <a:latin typeface="3ds" pitchFamily="50" charset="0"/>
            </a:endParaRPr>
          </a:p>
        </p:txBody>
      </p:sp>
    </p:spTree>
    <p:extLst>
      <p:ext uri="{BB962C8B-B14F-4D97-AF65-F5344CB8AC3E}">
        <p14:creationId xmlns:p14="http://schemas.microsoft.com/office/powerpoint/2010/main" val="33872857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Content Placeholder 3"/>
          <p:cNvSpPr txBox="1">
            <a:spLocks/>
          </p:cNvSpPr>
          <p:nvPr/>
        </p:nvSpPr>
        <p:spPr>
          <a:xfrm>
            <a:off x="719571" y="2238716"/>
            <a:ext cx="3975449" cy="2205241"/>
          </a:xfrm>
          <a:prstGeom prst="rect">
            <a:avLst/>
          </a:prstGeom>
        </p:spPr>
        <p:txBody>
          <a:bodyPr/>
          <a:lstStyle>
            <a:lvl1pPr marL="228600" indent="-228600" algn="l" defTabSz="879152" rtl="0" eaLnBrk="1" latinLnBrk="0" hangingPunct="1">
              <a:lnSpc>
                <a:spcPct val="100000"/>
              </a:lnSpc>
              <a:spcBef>
                <a:spcPts val="800"/>
              </a:spcBef>
              <a:buClr>
                <a:schemeClr val="tx1"/>
              </a:buClr>
              <a:buSzPct val="80000"/>
              <a:buFont typeface="Wingdings 3" panose="05040102010807070707" pitchFamily="18" charset="2"/>
              <a:buChar char="u"/>
              <a:defRPr sz="2000" b="0" i="0" kern="900" spc="0">
                <a:solidFill>
                  <a:schemeClr val="tx1"/>
                </a:solidFill>
                <a:latin typeface="+mn-lt"/>
                <a:ea typeface="+mn-ea"/>
                <a:cs typeface="3ds Light"/>
              </a:defRPr>
            </a:lvl1pPr>
            <a:lvl2pPr marL="400050" marR="0" indent="-176213" algn="l" defTabSz="879152" rtl="0" eaLnBrk="1" fontAlgn="auto" latinLnBrk="0" hangingPunct="1">
              <a:lnSpc>
                <a:spcPct val="100000"/>
              </a:lnSpc>
              <a:spcBef>
                <a:spcPts val="600"/>
              </a:spcBef>
              <a:spcAft>
                <a:spcPts val="0"/>
              </a:spcAft>
              <a:buClr>
                <a:schemeClr val="tx1"/>
              </a:buClr>
              <a:buSzPct val="75000"/>
              <a:buFont typeface="Wingdings 3" panose="05040102010807070707" pitchFamily="18" charset="2"/>
              <a:buChar char="w"/>
              <a:tabLst/>
              <a:defRPr sz="1800" b="0" i="0" kern="900" spc="0" baseline="0">
                <a:solidFill>
                  <a:schemeClr val="tx1"/>
                </a:solidFill>
                <a:latin typeface="+mn-lt"/>
                <a:ea typeface="+mn-ea"/>
                <a:cs typeface="3ds Light"/>
              </a:defRPr>
            </a:lvl2pPr>
            <a:lvl3pPr marL="628650" marR="0" indent="-158750" algn="l" defTabSz="879152" rtl="0" eaLnBrk="1" fontAlgn="auto" latinLnBrk="0" hangingPunct="1">
              <a:lnSpc>
                <a:spcPct val="100000"/>
              </a:lnSpc>
              <a:spcBef>
                <a:spcPts val="400"/>
              </a:spcBef>
              <a:spcAft>
                <a:spcPts val="0"/>
              </a:spcAft>
              <a:buClr>
                <a:schemeClr val="tx1"/>
              </a:buClr>
              <a:buSzPct val="60000"/>
              <a:buFont typeface="Wingdings 3" panose="05040102010807070707" pitchFamily="18" charset="2"/>
              <a:buChar char="u"/>
              <a:tabLst/>
              <a:defRPr sz="1600" b="0" i="0" kern="900" spc="0">
                <a:solidFill>
                  <a:schemeClr val="tx1"/>
                </a:solidFill>
                <a:latin typeface="+mn-lt"/>
                <a:ea typeface="+mn-ea"/>
                <a:cs typeface="3ds Light"/>
              </a:defRPr>
            </a:lvl3pPr>
            <a:lvl4pPr marL="857250" indent="-179388" algn="l" defTabSz="879152" rtl="0" eaLnBrk="1" latinLnBrk="0" hangingPunct="1">
              <a:lnSpc>
                <a:spcPct val="100000"/>
              </a:lnSpc>
              <a:spcBef>
                <a:spcPts val="400"/>
              </a:spcBef>
              <a:buClr>
                <a:schemeClr val="tx1"/>
              </a:buClr>
              <a:buSzPct val="60000"/>
              <a:buFont typeface="Wingdings 3" panose="05040102010807070707" pitchFamily="18" charset="2"/>
              <a:buChar char="w"/>
              <a:defRPr sz="1400" b="0" i="0" kern="900" spc="-70">
                <a:solidFill>
                  <a:schemeClr val="tx1"/>
                </a:solidFill>
                <a:latin typeface="+mn-lt"/>
                <a:ea typeface="+mn-ea"/>
                <a:cs typeface="3ds Light"/>
              </a:defRPr>
            </a:lvl4pPr>
            <a:lvl5pPr marL="914400" indent="0" algn="l" defTabSz="1028700" rtl="0" eaLnBrk="1" latinLnBrk="0" hangingPunct="1">
              <a:lnSpc>
                <a:spcPct val="100000"/>
              </a:lnSpc>
              <a:spcBef>
                <a:spcPts val="300"/>
              </a:spcBef>
              <a:buFont typeface="Arial"/>
              <a:buNone/>
              <a:defRPr sz="1200" b="0" i="0" kern="1200" baseline="0">
                <a:solidFill>
                  <a:schemeClr val="tx1"/>
                </a:solidFill>
                <a:latin typeface="+mn-lt"/>
                <a:ea typeface="+mn-ea"/>
                <a:cs typeface="3ds Light"/>
              </a:defRPr>
            </a:lvl5pPr>
            <a:lvl6pPr marL="2417668"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857243"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96819"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736395"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sz="1400" dirty="0" smtClean="0"/>
          </a:p>
        </p:txBody>
      </p:sp>
      <p:sp>
        <p:nvSpPr>
          <p:cNvPr id="11" name="Title 10"/>
          <p:cNvSpPr>
            <a:spLocks noGrp="1"/>
          </p:cNvSpPr>
          <p:nvPr>
            <p:ph type="title"/>
          </p:nvPr>
        </p:nvSpPr>
        <p:spPr/>
        <p:txBody>
          <a:bodyPr/>
          <a:lstStyle/>
          <a:p>
            <a:r>
              <a:rPr lang="fr-FR" dirty="0" smtClean="0"/>
              <a:t>Widget Policy (2/2)</a:t>
            </a:r>
            <a:endParaRPr lang="en-US" dirty="0"/>
          </a:p>
        </p:txBody>
      </p:sp>
      <p:sp>
        <p:nvSpPr>
          <p:cNvPr id="6" name="Text Placeholder 5"/>
          <p:cNvSpPr>
            <a:spLocks noGrp="1"/>
          </p:cNvSpPr>
          <p:nvPr>
            <p:ph type="body" sz="quarter" idx="14"/>
          </p:nvPr>
        </p:nvSpPr>
        <p:spPr/>
        <p:txBody>
          <a:bodyPr/>
          <a:lstStyle/>
          <a:p>
            <a:r>
              <a:rPr lang="en-US" smtClean="0"/>
              <a:t>Update Mechanism</a:t>
            </a:r>
            <a:endParaRPr lang="en-US" dirty="0"/>
          </a:p>
        </p:txBody>
      </p:sp>
      <p:sp>
        <p:nvSpPr>
          <p:cNvPr id="7" name="Content Placeholder 6"/>
          <p:cNvSpPr>
            <a:spLocks noGrp="1"/>
          </p:cNvSpPr>
          <p:nvPr>
            <p:ph sz="quarter" idx="15"/>
          </p:nvPr>
        </p:nvSpPr>
        <p:spPr/>
        <p:txBody>
          <a:bodyPr>
            <a:normAutofit/>
          </a:bodyPr>
          <a:lstStyle/>
          <a:p>
            <a:pPr marL="0" indent="0">
              <a:buNone/>
            </a:pPr>
            <a:endParaRPr lang="en-US" b="1" dirty="0" smtClean="0"/>
          </a:p>
          <a:p>
            <a:pPr marL="0" indent="0">
              <a:buNone/>
            </a:pPr>
            <a:endParaRPr lang="en-US" b="1" dirty="0" smtClean="0"/>
          </a:p>
          <a:p>
            <a:pPr marL="0" indent="0">
              <a:buNone/>
            </a:pPr>
            <a:endParaRPr lang="en-US" b="1" dirty="0" smtClean="0"/>
          </a:p>
          <a:p>
            <a:r>
              <a:rPr lang="en-US" sz="1800" dirty="0" smtClean="0"/>
              <a:t>There </a:t>
            </a:r>
            <a:r>
              <a:rPr lang="en-US" sz="1800" dirty="0"/>
              <a:t>are two </a:t>
            </a:r>
            <a:r>
              <a:rPr lang="en-US" sz="1800" dirty="0" smtClean="0"/>
              <a:t>possibilities for updates:</a:t>
            </a:r>
            <a:endParaRPr lang="en-US" sz="1800" dirty="0"/>
          </a:p>
          <a:p>
            <a:pPr marL="422275" lvl="1" indent="-250825"/>
            <a:r>
              <a:rPr lang="en-US" sz="1600" b="1" dirty="0"/>
              <a:t>Dynamic Update: </a:t>
            </a:r>
            <a:r>
              <a:rPr lang="en-US" sz="1600" dirty="0"/>
              <a:t>The information is automatically updated using personal details.</a:t>
            </a:r>
          </a:p>
          <a:p>
            <a:pPr marL="422275" lvl="1" indent="-250825"/>
            <a:r>
              <a:rPr lang="en-US" sz="1600" b="1" dirty="0"/>
              <a:t>Non Dynamic Update: </a:t>
            </a:r>
            <a:r>
              <a:rPr lang="en-US" sz="1600" dirty="0"/>
              <a:t>To update information, the user has to update the widget.</a:t>
            </a:r>
          </a:p>
          <a:p>
            <a:endParaRPr lang="en-US" dirty="0"/>
          </a:p>
        </p:txBody>
      </p:sp>
      <p:grpSp>
        <p:nvGrpSpPr>
          <p:cNvPr id="9" name="Group 8"/>
          <p:cNvGrpSpPr>
            <a:grpSpLocks noChangeAspect="1"/>
          </p:cNvGrpSpPr>
          <p:nvPr/>
        </p:nvGrpSpPr>
        <p:grpSpPr>
          <a:xfrm>
            <a:off x="5047367" y="880300"/>
            <a:ext cx="3223171" cy="3401464"/>
            <a:chOff x="5143559" y="921616"/>
            <a:chExt cx="2984419" cy="3149504"/>
          </a:xfrm>
        </p:grpSpPr>
        <p:sp>
          <p:nvSpPr>
            <p:cNvPr id="100" name="Oval 99"/>
            <p:cNvSpPr>
              <a:spLocks noChangeAspect="1"/>
            </p:cNvSpPr>
            <p:nvPr/>
          </p:nvSpPr>
          <p:spPr>
            <a:xfrm>
              <a:off x="5802675" y="1661795"/>
              <a:ext cx="1669485" cy="1669122"/>
            </a:xfrm>
            <a:prstGeom prst="ellipse">
              <a:avLst/>
            </a:prstGeom>
            <a:noFill/>
            <a:ln w="3556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onut 4"/>
            <p:cNvSpPr/>
            <p:nvPr/>
          </p:nvSpPr>
          <p:spPr>
            <a:xfrm>
              <a:off x="5608717" y="1468428"/>
              <a:ext cx="2057400" cy="2053955"/>
            </a:xfrm>
            <a:prstGeom prst="donut">
              <a:avLst>
                <a:gd name="adj" fmla="val 15450"/>
              </a:avLst>
            </a:prstGeom>
            <a:solidFill>
              <a:srgbClr val="B9D8F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053" name="Picture 5" descr="C:\Users\DFA1\Desktop\PBL\Picture_Framework\TR\3DPlayTR.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410607" y="1456224"/>
              <a:ext cx="382857" cy="491429"/>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Users\DFA1\Desktop\PBL\Picture_Framework\TR\3DSpace NewsTR.pn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682264" y="2465346"/>
              <a:ext cx="445714" cy="485714"/>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C:\Users\DFA1\Desktop\PBL\Picture_Framework\TR\3DSpaceTR.pn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143559" y="2017125"/>
              <a:ext cx="416692" cy="485714"/>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C:\Users\DFA1\Desktop\PBL\Picture_Framework\TR\3DSwym ContentTR.png"/>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7025010" y="3407732"/>
              <a:ext cx="394286" cy="560000"/>
            </a:xfrm>
            <a:prstGeom prst="rect">
              <a:avLst/>
            </a:prstGeom>
            <a:noFill/>
            <a:extLst>
              <a:ext uri="{909E8E84-426E-40DD-AFC4-6F175D3DCCD1}">
                <a14:hiddenFill xmlns:a14="http://schemas.microsoft.com/office/drawing/2010/main">
                  <a:solidFill>
                    <a:srgbClr val="FFFFFF"/>
                  </a:solidFill>
                </a14:hiddenFill>
              </a:ext>
            </a:extLst>
          </p:spPr>
        </p:pic>
        <p:pic>
          <p:nvPicPr>
            <p:cNvPr id="2057" name="Picture 9" descr="C:\Users\DFA1\Desktop\PBL\Picture_Framework\TR\3DSwym NewsTR.png"/>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6422643" y="3573977"/>
              <a:ext cx="480000" cy="497143"/>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C:\Users\DFA1\Desktop\PBL\Picture_Framework\TR\3DSwymTR.png"/>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7512050" y="3021682"/>
              <a:ext cx="382857" cy="485714"/>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C:\Users\DFA1\Desktop\PBL\Picture_Framework\TR\Feed ReaderTR.png"/>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6435343" y="921616"/>
              <a:ext cx="400000" cy="502857"/>
            </a:xfrm>
            <a:prstGeom prst="rect">
              <a:avLst/>
            </a:prstGeom>
            <a:noFill/>
            <a:extLst>
              <a:ext uri="{909E8E84-426E-40DD-AFC4-6F175D3DCCD1}">
                <a14:hiddenFill xmlns:a14="http://schemas.microsoft.com/office/drawing/2010/main">
                  <a:solidFill>
                    <a:srgbClr val="FFFFFF"/>
                  </a:solidFill>
                </a14:hiddenFill>
              </a:ext>
            </a:extLst>
          </p:spPr>
        </p:pic>
        <p:pic>
          <p:nvPicPr>
            <p:cNvPr id="2061" name="Picture 13" descr="C:\Users\DFA1\Desktop\PBL\Picture_Framework\TR\Metrics ReaderTR.png"/>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a:off x="7418615" y="1380368"/>
              <a:ext cx="457143" cy="491429"/>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C:\Users\DFA1\Desktop\PBL\Picture_Framework\TR\My ProjectTR.png"/>
            <p:cNvPicPr>
              <a:picLocks noChangeAspect="1" noChangeArrowheads="1"/>
            </p:cNvPicPr>
            <p:nvPr/>
          </p:nvPicPr>
          <p:blipFill>
            <a:blip r:embed="rId11">
              <a:extLst>
                <a:ext uri="{28A0092B-C50C-407E-A947-70E740481C1C}">
                  <a14:useLocalDpi xmlns:a14="http://schemas.microsoft.com/office/drawing/2010/main" val="0"/>
                </a:ext>
              </a:extLst>
            </a:blip>
            <a:stretch>
              <a:fillRect/>
            </a:stretch>
          </p:blipFill>
          <p:spPr bwMode="auto">
            <a:xfrm>
              <a:off x="5901476" y="1059891"/>
              <a:ext cx="382857" cy="491429"/>
            </a:xfrm>
            <a:prstGeom prst="rect">
              <a:avLst/>
            </a:prstGeom>
            <a:noFill/>
            <a:extLst>
              <a:ext uri="{909E8E84-426E-40DD-AFC4-6F175D3DCCD1}">
                <a14:hiddenFill xmlns:a14="http://schemas.microsoft.com/office/drawing/2010/main">
                  <a:solidFill>
                    <a:srgbClr val="FFFFFF"/>
                  </a:solidFill>
                </a14:hiddenFill>
              </a:ext>
            </a:extLst>
          </p:spPr>
        </p:pic>
        <p:pic>
          <p:nvPicPr>
            <p:cNvPr id="2063" name="Picture 15" descr="C:\Users\DFA1\Desktop\PBL\Picture_Framework\TR\My TasksTR.png"/>
            <p:cNvPicPr>
              <a:picLocks noChangeAspect="1" noChangeArrowheads="1"/>
            </p:cNvPicPr>
            <p:nvPr/>
          </p:nvPicPr>
          <p:blipFill>
            <a:blip r:embed="rId12">
              <a:extLst>
                <a:ext uri="{28A0092B-C50C-407E-A947-70E740481C1C}">
                  <a14:useLocalDpi xmlns:a14="http://schemas.microsoft.com/office/drawing/2010/main" val="0"/>
                </a:ext>
              </a:extLst>
            </a:blip>
            <a:stretch>
              <a:fillRect/>
            </a:stretch>
          </p:blipFill>
          <p:spPr bwMode="auto">
            <a:xfrm>
              <a:off x="5424091" y="3160870"/>
              <a:ext cx="400000" cy="491429"/>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C:\Users\DFA1\Desktop\PBL\Picture_Framework\TR\Quick LinksTR.png"/>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7703479" y="1933696"/>
              <a:ext cx="400000" cy="491429"/>
            </a:xfrm>
            <a:prstGeom prst="rect">
              <a:avLst/>
            </a:prstGeom>
            <a:noFill/>
            <a:extLst>
              <a:ext uri="{909E8E84-426E-40DD-AFC4-6F175D3DCCD1}">
                <a14:hiddenFill xmlns:a14="http://schemas.microsoft.com/office/drawing/2010/main">
                  <a:solidFill>
                    <a:srgbClr val="FFFFFF"/>
                  </a:solidFill>
                </a14:hiddenFill>
              </a:ext>
            </a:extLst>
          </p:spPr>
        </p:pic>
        <p:pic>
          <p:nvPicPr>
            <p:cNvPr id="2065" name="Picture 17" descr="C:\Users\DFA1\Desktop\PBL\Picture_Framework\TR\Web NotesTR.png"/>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5893221" y="3520947"/>
              <a:ext cx="394286" cy="485714"/>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C:\Users\DFA1\Desktop\PBL\Picture_Framework\TR\Web Page ReaderTR.png"/>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7003938" y="1032654"/>
              <a:ext cx="388571" cy="565714"/>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C:\Users\DFA1\Desktop\PBL\Picture_Framework\TR\3DSwym AnalyticsTR.pn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149909" y="2548559"/>
              <a:ext cx="400000" cy="56571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3" name="Group 22"/>
          <p:cNvGrpSpPr/>
          <p:nvPr/>
        </p:nvGrpSpPr>
        <p:grpSpPr>
          <a:xfrm>
            <a:off x="1230260" y="1452638"/>
            <a:ext cx="2437909" cy="909896"/>
            <a:chOff x="2214070" y="1207545"/>
            <a:chExt cx="2437909" cy="909896"/>
          </a:xfrm>
        </p:grpSpPr>
        <p:grpSp>
          <p:nvGrpSpPr>
            <p:cNvPr id="19" name="Group 18"/>
            <p:cNvGrpSpPr/>
            <p:nvPr/>
          </p:nvGrpSpPr>
          <p:grpSpPr>
            <a:xfrm>
              <a:off x="2214070" y="1207545"/>
              <a:ext cx="2437909" cy="880426"/>
              <a:chOff x="2214070" y="1119261"/>
              <a:chExt cx="2437909" cy="880426"/>
            </a:xfrm>
          </p:grpSpPr>
          <p:sp>
            <p:nvSpPr>
              <p:cNvPr id="39" name="Rectangle 38"/>
              <p:cNvSpPr>
                <a:spLocks noChangeAspect="1"/>
              </p:cNvSpPr>
              <p:nvPr/>
            </p:nvSpPr>
            <p:spPr>
              <a:xfrm>
                <a:off x="2214070" y="1386278"/>
                <a:ext cx="1081447" cy="346393"/>
              </a:xfrm>
              <a:prstGeom prst="rect">
                <a:avLst/>
              </a:prstGeom>
              <a:solidFill>
                <a:schemeClr val="tx1"/>
              </a:solidFill>
              <a:ln>
                <a:solidFill>
                  <a:srgbClr val="0033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000" dirty="0" smtClean="0">
                    <a:latin typeface="3ds" pitchFamily="50" charset="0"/>
                  </a:rPr>
                  <a:t>User Dependent</a:t>
                </a:r>
                <a:endParaRPr lang="en-US" sz="1000" dirty="0">
                  <a:latin typeface="3ds" pitchFamily="50" charset="0"/>
                </a:endParaRPr>
              </a:p>
            </p:txBody>
          </p:sp>
          <p:cxnSp>
            <p:nvCxnSpPr>
              <p:cNvPr id="18" name="Straight Connector 17"/>
              <p:cNvCxnSpPr>
                <a:stCxn id="39" idx="3"/>
                <a:endCxn id="55" idx="1"/>
              </p:cNvCxnSpPr>
              <p:nvPr/>
            </p:nvCxnSpPr>
            <p:spPr>
              <a:xfrm flipV="1">
                <a:off x="3295517" y="1292458"/>
                <a:ext cx="275015" cy="26701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a:stCxn id="39" idx="3"/>
                <a:endCxn id="71" idx="1"/>
              </p:cNvCxnSpPr>
              <p:nvPr/>
            </p:nvCxnSpPr>
            <p:spPr>
              <a:xfrm>
                <a:off x="3295517" y="1559475"/>
                <a:ext cx="275015" cy="2670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1" name="Rectangle 70"/>
              <p:cNvSpPr>
                <a:spLocks noChangeAspect="1"/>
              </p:cNvSpPr>
              <p:nvPr/>
            </p:nvSpPr>
            <p:spPr>
              <a:xfrm>
                <a:off x="3570532" y="1653294"/>
                <a:ext cx="1081447" cy="346393"/>
              </a:xfrm>
              <a:prstGeom prst="rect">
                <a:avLst/>
              </a:prstGeom>
              <a:solidFill>
                <a:schemeClr val="tx1"/>
              </a:solidFill>
              <a:ln>
                <a:solidFill>
                  <a:srgbClr val="003300"/>
                </a:solidFill>
              </a:ln>
            </p:spPr>
            <p:style>
              <a:lnRef idx="1">
                <a:schemeClr val="accent1"/>
              </a:lnRef>
              <a:fillRef idx="3">
                <a:schemeClr val="accent1"/>
              </a:fillRef>
              <a:effectRef idx="2">
                <a:schemeClr val="accent1"/>
              </a:effectRef>
              <a:fontRef idx="minor">
                <a:schemeClr val="lt1"/>
              </a:fontRef>
            </p:style>
            <p:txBody>
              <a:bodyPr rtlCol="0" anchor="t"/>
              <a:lstStyle/>
              <a:p>
                <a:pPr algn="ctr"/>
                <a:r>
                  <a:rPr lang="en-US" sz="900" dirty="0" smtClean="0">
                    <a:latin typeface="3ds" pitchFamily="50" charset="0"/>
                  </a:rPr>
                  <a:t>Non Dynamic Update</a:t>
                </a:r>
                <a:endParaRPr lang="en-US" sz="900" dirty="0">
                  <a:latin typeface="3ds" pitchFamily="50" charset="0"/>
                </a:endParaRPr>
              </a:p>
            </p:txBody>
          </p:sp>
          <p:sp>
            <p:nvSpPr>
              <p:cNvPr id="55" name="Rectangle 54"/>
              <p:cNvSpPr>
                <a:spLocks noChangeAspect="1"/>
              </p:cNvSpPr>
              <p:nvPr/>
            </p:nvSpPr>
            <p:spPr>
              <a:xfrm>
                <a:off x="3570532" y="1119261"/>
                <a:ext cx="1081447" cy="346393"/>
              </a:xfrm>
              <a:prstGeom prst="rect">
                <a:avLst/>
              </a:prstGeom>
              <a:solidFill>
                <a:schemeClr val="tx1"/>
              </a:solidFill>
              <a:ln>
                <a:solidFill>
                  <a:srgbClr val="003300"/>
                </a:solidFill>
              </a:ln>
            </p:spPr>
            <p:style>
              <a:lnRef idx="1">
                <a:schemeClr val="accent1"/>
              </a:lnRef>
              <a:fillRef idx="3">
                <a:schemeClr val="accent1"/>
              </a:fillRef>
              <a:effectRef idx="2">
                <a:schemeClr val="accent1"/>
              </a:effectRef>
              <a:fontRef idx="minor">
                <a:schemeClr val="lt1"/>
              </a:fontRef>
            </p:style>
            <p:txBody>
              <a:bodyPr rtlCol="0" anchor="t"/>
              <a:lstStyle/>
              <a:p>
                <a:pPr algn="ctr"/>
                <a:r>
                  <a:rPr lang="en-US" sz="900" dirty="0" smtClean="0">
                    <a:latin typeface="3ds" pitchFamily="50" charset="0"/>
                  </a:rPr>
                  <a:t>Dynamic Update</a:t>
                </a:r>
                <a:endParaRPr lang="en-US" sz="900" dirty="0">
                  <a:latin typeface="3ds" pitchFamily="50" charset="0"/>
                </a:endParaRPr>
              </a:p>
            </p:txBody>
          </p:sp>
        </p:grpSp>
        <p:pic>
          <p:nvPicPr>
            <p:cNvPr id="3075" name="Picture 3" descr="C:\Users\DFA1\Desktop\PBL\Media\update.pn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3714644" y="1469090"/>
              <a:ext cx="117626" cy="114803"/>
            </a:xfrm>
            <a:prstGeom prst="rect">
              <a:avLst/>
            </a:prstGeom>
            <a:noFill/>
            <a:extLst>
              <a:ext uri="{909E8E84-426E-40DD-AFC4-6F175D3DCCD1}">
                <a14:hiddenFill xmlns:a14="http://schemas.microsoft.com/office/drawing/2010/main">
                  <a:solidFill>
                    <a:srgbClr val="FFFFFF"/>
                  </a:solidFill>
                </a14:hiddenFill>
              </a:ext>
            </a:extLst>
          </p:spPr>
        </p:pic>
        <p:grpSp>
          <p:nvGrpSpPr>
            <p:cNvPr id="21" name="Group 20"/>
            <p:cNvGrpSpPr/>
            <p:nvPr/>
          </p:nvGrpSpPr>
          <p:grpSpPr>
            <a:xfrm>
              <a:off x="3723017" y="1949108"/>
              <a:ext cx="147637" cy="168333"/>
              <a:chOff x="5085537" y="1127009"/>
              <a:chExt cx="147637" cy="168333"/>
            </a:xfrm>
          </p:grpSpPr>
          <p:pic>
            <p:nvPicPr>
              <p:cNvPr id="13" name="Picture 2" descr="C:\Users\DFA1\Desktop\PBL\Media\2P3NtEO2dlN0a1YJNF1NkNX3Y6U.pn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5135977" y="1127009"/>
                <a:ext cx="97197" cy="97197"/>
              </a:xfrm>
              <a:prstGeom prst="rect">
                <a:avLst/>
              </a:prstGeom>
              <a:noFill/>
              <a:extLst>
                <a:ext uri="{909E8E84-426E-40DD-AFC4-6F175D3DCCD1}">
                  <a14:hiddenFill xmlns:a14="http://schemas.microsoft.com/office/drawing/2010/main">
                    <a:solidFill>
                      <a:srgbClr val="FFFFFF"/>
                    </a:solidFill>
                  </a14:hiddenFill>
                </a:ext>
              </a:extLst>
            </p:spPr>
          </p:pic>
          <p:grpSp>
            <p:nvGrpSpPr>
              <p:cNvPr id="20" name="Group 19"/>
              <p:cNvGrpSpPr/>
              <p:nvPr/>
            </p:nvGrpSpPr>
            <p:grpSpPr>
              <a:xfrm>
                <a:off x="5085537" y="1189822"/>
                <a:ext cx="92112" cy="105520"/>
                <a:chOff x="4395739" y="2008528"/>
                <a:chExt cx="92112" cy="105520"/>
              </a:xfrm>
            </p:grpSpPr>
            <p:sp>
              <p:nvSpPr>
                <p:cNvPr id="117" name="Flowchart: Delay 116"/>
                <p:cNvSpPr/>
                <p:nvPr/>
              </p:nvSpPr>
              <p:spPr>
                <a:xfrm rot="16200000">
                  <a:off x="4423661" y="2049859"/>
                  <a:ext cx="45719" cy="82660"/>
                </a:xfrm>
                <a:prstGeom prst="flowChartDelay">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8" name="Oval 117"/>
                <p:cNvSpPr/>
                <p:nvPr/>
              </p:nvSpPr>
              <p:spPr>
                <a:xfrm>
                  <a:off x="4423660" y="2008528"/>
                  <a:ext cx="45719" cy="62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9" name="Flowchart: Delay 118"/>
                <p:cNvSpPr/>
                <p:nvPr/>
              </p:nvSpPr>
              <p:spPr>
                <a:xfrm rot="16200000">
                  <a:off x="4414209" y="2049859"/>
                  <a:ext cx="45719" cy="82660"/>
                </a:xfrm>
                <a:prstGeom prst="flowChartDelay">
                  <a:avLst/>
                </a:prstGeom>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dirty="0"/>
                </a:p>
              </p:txBody>
            </p:sp>
            <p:sp>
              <p:nvSpPr>
                <p:cNvPr id="120" name="Oval 119"/>
                <p:cNvSpPr/>
                <p:nvPr/>
              </p:nvSpPr>
              <p:spPr>
                <a:xfrm>
                  <a:off x="4414209" y="2008528"/>
                  <a:ext cx="45719" cy="62113"/>
                </a:xfrm>
                <a:prstGeom prst="ellipse">
                  <a:avLst/>
                </a:prstGeom>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dirty="0"/>
                </a:p>
              </p:txBody>
            </p:sp>
          </p:grpSp>
        </p:grpSp>
      </p:grpSp>
      <p:grpSp>
        <p:nvGrpSpPr>
          <p:cNvPr id="244" name="Group 243"/>
          <p:cNvGrpSpPr/>
          <p:nvPr/>
        </p:nvGrpSpPr>
        <p:grpSpPr>
          <a:xfrm>
            <a:off x="6701618" y="847797"/>
            <a:ext cx="92112" cy="105520"/>
            <a:chOff x="4395739" y="2008528"/>
            <a:chExt cx="92112" cy="105520"/>
          </a:xfrm>
        </p:grpSpPr>
        <p:sp>
          <p:nvSpPr>
            <p:cNvPr id="246" name="Flowchart: Delay 245"/>
            <p:cNvSpPr/>
            <p:nvPr/>
          </p:nvSpPr>
          <p:spPr>
            <a:xfrm rot="16200000">
              <a:off x="4423661" y="2049859"/>
              <a:ext cx="45719" cy="82660"/>
            </a:xfrm>
            <a:prstGeom prst="flowChartDelay">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7" name="Oval 246"/>
            <p:cNvSpPr/>
            <p:nvPr/>
          </p:nvSpPr>
          <p:spPr>
            <a:xfrm>
              <a:off x="4423660" y="2008528"/>
              <a:ext cx="45719" cy="62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8" name="Flowchart: Delay 247"/>
            <p:cNvSpPr/>
            <p:nvPr/>
          </p:nvSpPr>
          <p:spPr>
            <a:xfrm rot="16200000">
              <a:off x="4414209" y="2049859"/>
              <a:ext cx="45719" cy="82660"/>
            </a:xfrm>
            <a:prstGeom prst="flowChartDelay">
              <a:avLst/>
            </a:prstGeom>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49" name="Oval 248"/>
            <p:cNvSpPr/>
            <p:nvPr/>
          </p:nvSpPr>
          <p:spPr>
            <a:xfrm>
              <a:off x="4414209" y="2008528"/>
              <a:ext cx="45719" cy="62113"/>
            </a:xfrm>
            <a:prstGeom prst="ellipse">
              <a:avLst/>
            </a:prstGeom>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grpSp>
      <p:pic>
        <p:nvPicPr>
          <p:cNvPr id="250" name="Picture 3" descr="C:\Users\DFA1\Desktop\PBL\Media\update.pn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6795120" y="806955"/>
            <a:ext cx="117626" cy="114803"/>
          </a:xfrm>
          <a:prstGeom prst="rect">
            <a:avLst/>
          </a:prstGeom>
          <a:noFill/>
          <a:extLst>
            <a:ext uri="{909E8E84-426E-40DD-AFC4-6F175D3DCCD1}">
              <a14:hiddenFill xmlns:a14="http://schemas.microsoft.com/office/drawing/2010/main">
                <a:solidFill>
                  <a:srgbClr val="FFFFFF"/>
                </a:solidFill>
              </a14:hiddenFill>
            </a:ext>
          </a:extLst>
        </p:spPr>
      </p:pic>
      <p:grpSp>
        <p:nvGrpSpPr>
          <p:cNvPr id="308" name="Group 307"/>
          <p:cNvGrpSpPr/>
          <p:nvPr/>
        </p:nvGrpSpPr>
        <p:grpSpPr>
          <a:xfrm>
            <a:off x="8126183" y="2443737"/>
            <a:ext cx="147637" cy="168333"/>
            <a:chOff x="5085537" y="1127009"/>
            <a:chExt cx="147637" cy="168333"/>
          </a:xfrm>
        </p:grpSpPr>
        <p:pic>
          <p:nvPicPr>
            <p:cNvPr id="309" name="Picture 2" descr="C:\Users\DFA1\Desktop\PBL\Media\2P3NtEO2dlN0a1YJNF1NkNX3Y6U.pn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5135977" y="1127009"/>
              <a:ext cx="97197" cy="97197"/>
            </a:xfrm>
            <a:prstGeom prst="rect">
              <a:avLst/>
            </a:prstGeom>
            <a:noFill/>
            <a:extLst>
              <a:ext uri="{909E8E84-426E-40DD-AFC4-6F175D3DCCD1}">
                <a14:hiddenFill xmlns:a14="http://schemas.microsoft.com/office/drawing/2010/main">
                  <a:solidFill>
                    <a:srgbClr val="FFFFFF"/>
                  </a:solidFill>
                </a14:hiddenFill>
              </a:ext>
            </a:extLst>
          </p:spPr>
        </p:pic>
        <p:grpSp>
          <p:nvGrpSpPr>
            <p:cNvPr id="310" name="Group 309"/>
            <p:cNvGrpSpPr/>
            <p:nvPr/>
          </p:nvGrpSpPr>
          <p:grpSpPr>
            <a:xfrm>
              <a:off x="5085537" y="1189822"/>
              <a:ext cx="92112" cy="105520"/>
              <a:chOff x="4395739" y="2008528"/>
              <a:chExt cx="92112" cy="105520"/>
            </a:xfrm>
          </p:grpSpPr>
          <p:sp>
            <p:nvSpPr>
              <p:cNvPr id="311" name="Flowchart: Delay 310"/>
              <p:cNvSpPr/>
              <p:nvPr/>
            </p:nvSpPr>
            <p:spPr>
              <a:xfrm rot="16200000">
                <a:off x="4423661" y="2049859"/>
                <a:ext cx="45719" cy="82660"/>
              </a:xfrm>
              <a:prstGeom prst="flowChartDelay">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2" name="Oval 311"/>
              <p:cNvSpPr/>
              <p:nvPr/>
            </p:nvSpPr>
            <p:spPr>
              <a:xfrm>
                <a:off x="4423660" y="2008528"/>
                <a:ext cx="45719" cy="62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3" name="Flowchart: Delay 312"/>
              <p:cNvSpPr/>
              <p:nvPr/>
            </p:nvSpPr>
            <p:spPr>
              <a:xfrm rot="16200000">
                <a:off x="4414209" y="2049859"/>
                <a:ext cx="45719" cy="82660"/>
              </a:xfrm>
              <a:prstGeom prst="flowChartDelay">
                <a:avLst/>
              </a:prstGeom>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314" name="Oval 313"/>
              <p:cNvSpPr/>
              <p:nvPr/>
            </p:nvSpPr>
            <p:spPr>
              <a:xfrm>
                <a:off x="4414209" y="2008528"/>
                <a:ext cx="45719" cy="62113"/>
              </a:xfrm>
              <a:prstGeom prst="ellipse">
                <a:avLst/>
              </a:prstGeom>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grpSp>
      </p:grpSp>
      <p:grpSp>
        <p:nvGrpSpPr>
          <p:cNvPr id="315" name="Group 314"/>
          <p:cNvGrpSpPr/>
          <p:nvPr/>
        </p:nvGrpSpPr>
        <p:grpSpPr>
          <a:xfrm>
            <a:off x="7880442" y="3062663"/>
            <a:ext cx="147637" cy="168333"/>
            <a:chOff x="5085537" y="1127009"/>
            <a:chExt cx="147637" cy="168333"/>
          </a:xfrm>
        </p:grpSpPr>
        <p:pic>
          <p:nvPicPr>
            <p:cNvPr id="316" name="Picture 2" descr="C:\Users\DFA1\Desktop\PBL\Media\2P3NtEO2dlN0a1YJNF1NkNX3Y6U.pn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5135977" y="1127009"/>
              <a:ext cx="97197" cy="97197"/>
            </a:xfrm>
            <a:prstGeom prst="rect">
              <a:avLst/>
            </a:prstGeom>
            <a:noFill/>
            <a:extLst>
              <a:ext uri="{909E8E84-426E-40DD-AFC4-6F175D3DCCD1}">
                <a14:hiddenFill xmlns:a14="http://schemas.microsoft.com/office/drawing/2010/main">
                  <a:solidFill>
                    <a:srgbClr val="FFFFFF"/>
                  </a:solidFill>
                </a14:hiddenFill>
              </a:ext>
            </a:extLst>
          </p:spPr>
        </p:pic>
        <p:grpSp>
          <p:nvGrpSpPr>
            <p:cNvPr id="317" name="Group 316"/>
            <p:cNvGrpSpPr/>
            <p:nvPr/>
          </p:nvGrpSpPr>
          <p:grpSpPr>
            <a:xfrm>
              <a:off x="5085537" y="1189822"/>
              <a:ext cx="92112" cy="105520"/>
              <a:chOff x="4395739" y="2008528"/>
              <a:chExt cx="92112" cy="105520"/>
            </a:xfrm>
          </p:grpSpPr>
          <p:sp>
            <p:nvSpPr>
              <p:cNvPr id="318" name="Flowchart: Delay 317"/>
              <p:cNvSpPr/>
              <p:nvPr/>
            </p:nvSpPr>
            <p:spPr>
              <a:xfrm rot="16200000">
                <a:off x="4423661" y="2049859"/>
                <a:ext cx="45719" cy="82660"/>
              </a:xfrm>
              <a:prstGeom prst="flowChartDelay">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9" name="Oval 318"/>
              <p:cNvSpPr/>
              <p:nvPr/>
            </p:nvSpPr>
            <p:spPr>
              <a:xfrm>
                <a:off x="4423660" y="2008528"/>
                <a:ext cx="45719" cy="62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0" name="Flowchart: Delay 319"/>
              <p:cNvSpPr/>
              <p:nvPr/>
            </p:nvSpPr>
            <p:spPr>
              <a:xfrm rot="16200000">
                <a:off x="4414209" y="2049859"/>
                <a:ext cx="45719" cy="82660"/>
              </a:xfrm>
              <a:prstGeom prst="flowChartDelay">
                <a:avLst/>
              </a:prstGeom>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321" name="Oval 320"/>
              <p:cNvSpPr/>
              <p:nvPr/>
            </p:nvSpPr>
            <p:spPr>
              <a:xfrm>
                <a:off x="4414209" y="2008528"/>
                <a:ext cx="45719" cy="62113"/>
              </a:xfrm>
              <a:prstGeom prst="ellipse">
                <a:avLst/>
              </a:prstGeom>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grpSp>
      </p:grpSp>
      <p:pic>
        <p:nvPicPr>
          <p:cNvPr id="322" name="Picture 3" descr="C:\Users\DFA1\Desktop\PBL\Media\update.pn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8002185" y="3130187"/>
            <a:ext cx="117626" cy="114803"/>
          </a:xfrm>
          <a:prstGeom prst="rect">
            <a:avLst/>
          </a:prstGeom>
          <a:noFill/>
          <a:extLst>
            <a:ext uri="{909E8E84-426E-40DD-AFC4-6F175D3DCCD1}">
              <a14:hiddenFill xmlns:a14="http://schemas.microsoft.com/office/drawing/2010/main">
                <a:solidFill>
                  <a:srgbClr val="FFFFFF"/>
                </a:solidFill>
              </a14:hiddenFill>
            </a:ext>
          </a:extLst>
        </p:spPr>
      </p:pic>
      <p:grpSp>
        <p:nvGrpSpPr>
          <p:cNvPr id="323" name="Group 322"/>
          <p:cNvGrpSpPr/>
          <p:nvPr/>
        </p:nvGrpSpPr>
        <p:grpSpPr>
          <a:xfrm>
            <a:off x="7379022" y="3465609"/>
            <a:ext cx="147637" cy="168333"/>
            <a:chOff x="5085537" y="1127009"/>
            <a:chExt cx="147637" cy="168333"/>
          </a:xfrm>
        </p:grpSpPr>
        <p:pic>
          <p:nvPicPr>
            <p:cNvPr id="324" name="Picture 2" descr="C:\Users\DFA1\Desktop\PBL\Media\2P3NtEO2dlN0a1YJNF1NkNX3Y6U.pn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5135977" y="1127009"/>
              <a:ext cx="97197" cy="97197"/>
            </a:xfrm>
            <a:prstGeom prst="rect">
              <a:avLst/>
            </a:prstGeom>
            <a:noFill/>
            <a:extLst>
              <a:ext uri="{909E8E84-426E-40DD-AFC4-6F175D3DCCD1}">
                <a14:hiddenFill xmlns:a14="http://schemas.microsoft.com/office/drawing/2010/main">
                  <a:solidFill>
                    <a:srgbClr val="FFFFFF"/>
                  </a:solidFill>
                </a14:hiddenFill>
              </a:ext>
            </a:extLst>
          </p:spPr>
        </p:pic>
        <p:grpSp>
          <p:nvGrpSpPr>
            <p:cNvPr id="325" name="Group 324"/>
            <p:cNvGrpSpPr/>
            <p:nvPr/>
          </p:nvGrpSpPr>
          <p:grpSpPr>
            <a:xfrm>
              <a:off x="5085537" y="1189822"/>
              <a:ext cx="92112" cy="105520"/>
              <a:chOff x="4395739" y="2008528"/>
              <a:chExt cx="92112" cy="105520"/>
            </a:xfrm>
          </p:grpSpPr>
          <p:sp>
            <p:nvSpPr>
              <p:cNvPr id="326" name="Flowchart: Delay 325"/>
              <p:cNvSpPr/>
              <p:nvPr/>
            </p:nvSpPr>
            <p:spPr>
              <a:xfrm rot="16200000">
                <a:off x="4423661" y="2049859"/>
                <a:ext cx="45719" cy="82660"/>
              </a:xfrm>
              <a:prstGeom prst="flowChartDelay">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7" name="Oval 326"/>
              <p:cNvSpPr/>
              <p:nvPr/>
            </p:nvSpPr>
            <p:spPr>
              <a:xfrm>
                <a:off x="4423660" y="2008528"/>
                <a:ext cx="45719" cy="62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8" name="Flowchart: Delay 327"/>
              <p:cNvSpPr/>
              <p:nvPr/>
            </p:nvSpPr>
            <p:spPr>
              <a:xfrm rot="16200000">
                <a:off x="4414209" y="2049859"/>
                <a:ext cx="45719" cy="82660"/>
              </a:xfrm>
              <a:prstGeom prst="flowChartDelay">
                <a:avLst/>
              </a:prstGeom>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329" name="Oval 328"/>
              <p:cNvSpPr/>
              <p:nvPr/>
            </p:nvSpPr>
            <p:spPr>
              <a:xfrm>
                <a:off x="4414209" y="2008528"/>
                <a:ext cx="45719" cy="62113"/>
              </a:xfrm>
              <a:prstGeom prst="ellipse">
                <a:avLst/>
              </a:prstGeom>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grpSp>
      </p:grpSp>
      <p:grpSp>
        <p:nvGrpSpPr>
          <p:cNvPr id="330" name="Group 329"/>
          <p:cNvGrpSpPr/>
          <p:nvPr/>
        </p:nvGrpSpPr>
        <p:grpSpPr>
          <a:xfrm>
            <a:off x="6785669" y="3645704"/>
            <a:ext cx="147637" cy="168333"/>
            <a:chOff x="5085537" y="1127009"/>
            <a:chExt cx="147637" cy="168333"/>
          </a:xfrm>
        </p:grpSpPr>
        <p:pic>
          <p:nvPicPr>
            <p:cNvPr id="331" name="Picture 2" descr="C:\Users\DFA1\Desktop\PBL\Media\2P3NtEO2dlN0a1YJNF1NkNX3Y6U.pn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5135977" y="1127009"/>
              <a:ext cx="97197" cy="97197"/>
            </a:xfrm>
            <a:prstGeom prst="rect">
              <a:avLst/>
            </a:prstGeom>
            <a:noFill/>
            <a:extLst>
              <a:ext uri="{909E8E84-426E-40DD-AFC4-6F175D3DCCD1}">
                <a14:hiddenFill xmlns:a14="http://schemas.microsoft.com/office/drawing/2010/main">
                  <a:solidFill>
                    <a:srgbClr val="FFFFFF"/>
                  </a:solidFill>
                </a14:hiddenFill>
              </a:ext>
            </a:extLst>
          </p:spPr>
        </p:pic>
        <p:grpSp>
          <p:nvGrpSpPr>
            <p:cNvPr id="332" name="Group 331"/>
            <p:cNvGrpSpPr/>
            <p:nvPr/>
          </p:nvGrpSpPr>
          <p:grpSpPr>
            <a:xfrm>
              <a:off x="5085537" y="1189822"/>
              <a:ext cx="92112" cy="105520"/>
              <a:chOff x="4395739" y="2008528"/>
              <a:chExt cx="92112" cy="105520"/>
            </a:xfrm>
          </p:grpSpPr>
          <p:sp>
            <p:nvSpPr>
              <p:cNvPr id="333" name="Flowchart: Delay 332"/>
              <p:cNvSpPr/>
              <p:nvPr/>
            </p:nvSpPr>
            <p:spPr>
              <a:xfrm rot="16200000">
                <a:off x="4423661" y="2049859"/>
                <a:ext cx="45719" cy="82660"/>
              </a:xfrm>
              <a:prstGeom prst="flowChartDelay">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4" name="Oval 333"/>
              <p:cNvSpPr/>
              <p:nvPr/>
            </p:nvSpPr>
            <p:spPr>
              <a:xfrm>
                <a:off x="4423660" y="2008528"/>
                <a:ext cx="45719" cy="62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5" name="Flowchart: Delay 334"/>
              <p:cNvSpPr/>
              <p:nvPr/>
            </p:nvSpPr>
            <p:spPr>
              <a:xfrm rot="16200000">
                <a:off x="4414209" y="2049859"/>
                <a:ext cx="45719" cy="82660"/>
              </a:xfrm>
              <a:prstGeom prst="flowChartDelay">
                <a:avLst/>
              </a:prstGeom>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336" name="Oval 335"/>
              <p:cNvSpPr/>
              <p:nvPr/>
            </p:nvSpPr>
            <p:spPr>
              <a:xfrm>
                <a:off x="4414209" y="2008528"/>
                <a:ext cx="45719" cy="62113"/>
              </a:xfrm>
              <a:prstGeom prst="ellipse">
                <a:avLst/>
              </a:prstGeom>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grpSp>
      </p:grpSp>
      <p:grpSp>
        <p:nvGrpSpPr>
          <p:cNvPr id="344" name="Group 343"/>
          <p:cNvGrpSpPr/>
          <p:nvPr/>
        </p:nvGrpSpPr>
        <p:grpSpPr>
          <a:xfrm>
            <a:off x="5591180" y="3194939"/>
            <a:ext cx="147637" cy="168333"/>
            <a:chOff x="5085537" y="1127009"/>
            <a:chExt cx="147637" cy="168333"/>
          </a:xfrm>
        </p:grpSpPr>
        <p:pic>
          <p:nvPicPr>
            <p:cNvPr id="345" name="Picture 2" descr="C:\Users\DFA1\Desktop\PBL\Media\2P3NtEO2dlN0a1YJNF1NkNX3Y6U.pn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5135977" y="1127009"/>
              <a:ext cx="97197" cy="97197"/>
            </a:xfrm>
            <a:prstGeom prst="rect">
              <a:avLst/>
            </a:prstGeom>
            <a:noFill/>
            <a:extLst>
              <a:ext uri="{909E8E84-426E-40DD-AFC4-6F175D3DCCD1}">
                <a14:hiddenFill xmlns:a14="http://schemas.microsoft.com/office/drawing/2010/main">
                  <a:solidFill>
                    <a:srgbClr val="FFFFFF"/>
                  </a:solidFill>
                </a14:hiddenFill>
              </a:ext>
            </a:extLst>
          </p:spPr>
        </p:pic>
        <p:grpSp>
          <p:nvGrpSpPr>
            <p:cNvPr id="346" name="Group 345"/>
            <p:cNvGrpSpPr/>
            <p:nvPr/>
          </p:nvGrpSpPr>
          <p:grpSpPr>
            <a:xfrm>
              <a:off x="5085537" y="1189822"/>
              <a:ext cx="92112" cy="105520"/>
              <a:chOff x="4395739" y="2008528"/>
              <a:chExt cx="92112" cy="105520"/>
            </a:xfrm>
          </p:grpSpPr>
          <p:sp>
            <p:nvSpPr>
              <p:cNvPr id="347" name="Flowchart: Delay 346"/>
              <p:cNvSpPr/>
              <p:nvPr/>
            </p:nvSpPr>
            <p:spPr>
              <a:xfrm rot="16200000">
                <a:off x="4423661" y="2049859"/>
                <a:ext cx="45719" cy="82660"/>
              </a:xfrm>
              <a:prstGeom prst="flowChartDelay">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8" name="Oval 347"/>
              <p:cNvSpPr/>
              <p:nvPr/>
            </p:nvSpPr>
            <p:spPr>
              <a:xfrm>
                <a:off x="4423660" y="2008528"/>
                <a:ext cx="45719" cy="62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9" name="Flowchart: Delay 348"/>
              <p:cNvSpPr/>
              <p:nvPr/>
            </p:nvSpPr>
            <p:spPr>
              <a:xfrm rot="16200000">
                <a:off x="4414209" y="2049859"/>
                <a:ext cx="45719" cy="82660"/>
              </a:xfrm>
              <a:prstGeom prst="flowChartDelay">
                <a:avLst/>
              </a:prstGeom>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350" name="Oval 349"/>
              <p:cNvSpPr/>
              <p:nvPr/>
            </p:nvSpPr>
            <p:spPr>
              <a:xfrm>
                <a:off x="4414209" y="2008528"/>
                <a:ext cx="45719" cy="62113"/>
              </a:xfrm>
              <a:prstGeom prst="ellipse">
                <a:avLst/>
              </a:prstGeom>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grpSp>
      </p:grpSp>
      <p:pic>
        <p:nvPicPr>
          <p:cNvPr id="351" name="Picture 3" descr="C:\Users\DFA1\Desktop\PBL\Media\update.pn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5708493" y="3255479"/>
            <a:ext cx="117626" cy="114803"/>
          </a:xfrm>
          <a:prstGeom prst="rect">
            <a:avLst/>
          </a:prstGeom>
          <a:noFill/>
          <a:extLst>
            <a:ext uri="{909E8E84-426E-40DD-AFC4-6F175D3DCCD1}">
              <a14:hiddenFill xmlns:a14="http://schemas.microsoft.com/office/drawing/2010/main">
                <a:solidFill>
                  <a:srgbClr val="FFFFFF"/>
                </a:solidFill>
              </a14:hiddenFill>
            </a:ext>
          </a:extLst>
        </p:spPr>
      </p:pic>
      <p:grpSp>
        <p:nvGrpSpPr>
          <p:cNvPr id="352" name="Group 351"/>
          <p:cNvGrpSpPr/>
          <p:nvPr/>
        </p:nvGrpSpPr>
        <p:grpSpPr>
          <a:xfrm>
            <a:off x="6130431" y="916054"/>
            <a:ext cx="147637" cy="168333"/>
            <a:chOff x="5085537" y="1127009"/>
            <a:chExt cx="147637" cy="168333"/>
          </a:xfrm>
        </p:grpSpPr>
        <p:pic>
          <p:nvPicPr>
            <p:cNvPr id="353" name="Picture 2" descr="C:\Users\DFA1\Desktop\PBL\Media\2P3NtEO2dlN0a1YJNF1NkNX3Y6U.pn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5135977" y="1127009"/>
              <a:ext cx="97197" cy="97197"/>
            </a:xfrm>
            <a:prstGeom prst="rect">
              <a:avLst/>
            </a:prstGeom>
            <a:noFill/>
            <a:extLst>
              <a:ext uri="{909E8E84-426E-40DD-AFC4-6F175D3DCCD1}">
                <a14:hiddenFill xmlns:a14="http://schemas.microsoft.com/office/drawing/2010/main">
                  <a:solidFill>
                    <a:srgbClr val="FFFFFF"/>
                  </a:solidFill>
                </a14:hiddenFill>
              </a:ext>
            </a:extLst>
          </p:spPr>
        </p:pic>
        <p:grpSp>
          <p:nvGrpSpPr>
            <p:cNvPr id="354" name="Group 353"/>
            <p:cNvGrpSpPr/>
            <p:nvPr/>
          </p:nvGrpSpPr>
          <p:grpSpPr>
            <a:xfrm>
              <a:off x="5085537" y="1189822"/>
              <a:ext cx="92112" cy="105520"/>
              <a:chOff x="4395739" y="2008528"/>
              <a:chExt cx="92112" cy="105520"/>
            </a:xfrm>
          </p:grpSpPr>
          <p:sp>
            <p:nvSpPr>
              <p:cNvPr id="355" name="Flowchart: Delay 354"/>
              <p:cNvSpPr/>
              <p:nvPr/>
            </p:nvSpPr>
            <p:spPr>
              <a:xfrm rot="16200000">
                <a:off x="4423661" y="2049859"/>
                <a:ext cx="45719" cy="82660"/>
              </a:xfrm>
              <a:prstGeom prst="flowChartDelay">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6" name="Oval 355"/>
              <p:cNvSpPr/>
              <p:nvPr/>
            </p:nvSpPr>
            <p:spPr>
              <a:xfrm>
                <a:off x="4423660" y="2008528"/>
                <a:ext cx="45719" cy="62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7" name="Flowchart: Delay 356"/>
              <p:cNvSpPr/>
              <p:nvPr/>
            </p:nvSpPr>
            <p:spPr>
              <a:xfrm rot="16200000">
                <a:off x="4414209" y="2049859"/>
                <a:ext cx="45719" cy="82660"/>
              </a:xfrm>
              <a:prstGeom prst="flowChartDelay">
                <a:avLst/>
              </a:prstGeom>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358" name="Oval 357"/>
              <p:cNvSpPr/>
              <p:nvPr/>
            </p:nvSpPr>
            <p:spPr>
              <a:xfrm>
                <a:off x="4414209" y="2008528"/>
                <a:ext cx="45719" cy="62113"/>
              </a:xfrm>
              <a:prstGeom prst="ellipse">
                <a:avLst/>
              </a:prstGeom>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grpSp>
      </p:grpSp>
      <p:pic>
        <p:nvPicPr>
          <p:cNvPr id="359" name="Picture 3" descr="C:\Users\DFA1\Desktop\PBL\Media\update.pn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6247744" y="976594"/>
            <a:ext cx="117626" cy="114803"/>
          </a:xfrm>
          <a:prstGeom prst="rect">
            <a:avLst/>
          </a:prstGeom>
          <a:noFill/>
          <a:extLst>
            <a:ext uri="{909E8E84-426E-40DD-AFC4-6F175D3DCCD1}">
              <a14:hiddenFill xmlns:a14="http://schemas.microsoft.com/office/drawing/2010/main">
                <a:solidFill>
                  <a:srgbClr val="FFFFFF"/>
                </a:solidFill>
              </a14:hiddenFill>
            </a:ext>
          </a:extLst>
        </p:spPr>
      </p:pic>
      <p:grpSp>
        <p:nvGrpSpPr>
          <p:cNvPr id="360" name="Group 359"/>
          <p:cNvGrpSpPr/>
          <p:nvPr/>
        </p:nvGrpSpPr>
        <p:grpSpPr>
          <a:xfrm>
            <a:off x="5628518" y="1350680"/>
            <a:ext cx="147637" cy="168333"/>
            <a:chOff x="5085537" y="1127009"/>
            <a:chExt cx="147637" cy="168333"/>
          </a:xfrm>
        </p:grpSpPr>
        <p:pic>
          <p:nvPicPr>
            <p:cNvPr id="361" name="Picture 2" descr="C:\Users\DFA1\Desktop\PBL\Media\2P3NtEO2dlN0a1YJNF1NkNX3Y6U.pn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5135977" y="1127009"/>
              <a:ext cx="97197" cy="97197"/>
            </a:xfrm>
            <a:prstGeom prst="rect">
              <a:avLst/>
            </a:prstGeom>
            <a:noFill/>
            <a:extLst>
              <a:ext uri="{909E8E84-426E-40DD-AFC4-6F175D3DCCD1}">
                <a14:hiddenFill xmlns:a14="http://schemas.microsoft.com/office/drawing/2010/main">
                  <a:solidFill>
                    <a:srgbClr val="FFFFFF"/>
                  </a:solidFill>
                </a14:hiddenFill>
              </a:ext>
            </a:extLst>
          </p:spPr>
        </p:pic>
        <p:grpSp>
          <p:nvGrpSpPr>
            <p:cNvPr id="362" name="Group 361"/>
            <p:cNvGrpSpPr/>
            <p:nvPr/>
          </p:nvGrpSpPr>
          <p:grpSpPr>
            <a:xfrm>
              <a:off x="5085537" y="1189822"/>
              <a:ext cx="92112" cy="105520"/>
              <a:chOff x="4395739" y="2008528"/>
              <a:chExt cx="92112" cy="105520"/>
            </a:xfrm>
          </p:grpSpPr>
          <p:sp>
            <p:nvSpPr>
              <p:cNvPr id="363" name="Flowchart: Delay 362"/>
              <p:cNvSpPr/>
              <p:nvPr/>
            </p:nvSpPr>
            <p:spPr>
              <a:xfrm rot="16200000">
                <a:off x="4423661" y="2049859"/>
                <a:ext cx="45719" cy="82660"/>
              </a:xfrm>
              <a:prstGeom prst="flowChartDelay">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4" name="Oval 363"/>
              <p:cNvSpPr/>
              <p:nvPr/>
            </p:nvSpPr>
            <p:spPr>
              <a:xfrm>
                <a:off x="4423660" y="2008528"/>
                <a:ext cx="45719" cy="62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5" name="Flowchart: Delay 364"/>
              <p:cNvSpPr/>
              <p:nvPr/>
            </p:nvSpPr>
            <p:spPr>
              <a:xfrm rot="16200000">
                <a:off x="4414209" y="2049859"/>
                <a:ext cx="45719" cy="82660"/>
              </a:xfrm>
              <a:prstGeom prst="flowChartDelay">
                <a:avLst/>
              </a:prstGeom>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366" name="Oval 365"/>
              <p:cNvSpPr/>
              <p:nvPr/>
            </p:nvSpPr>
            <p:spPr>
              <a:xfrm>
                <a:off x="4414209" y="2008528"/>
                <a:ext cx="45719" cy="62113"/>
              </a:xfrm>
              <a:prstGeom prst="ellipse">
                <a:avLst/>
              </a:prstGeom>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grpSp>
      </p:grpSp>
      <p:grpSp>
        <p:nvGrpSpPr>
          <p:cNvPr id="367" name="Group 366"/>
          <p:cNvGrpSpPr/>
          <p:nvPr/>
        </p:nvGrpSpPr>
        <p:grpSpPr>
          <a:xfrm>
            <a:off x="5362581" y="1958159"/>
            <a:ext cx="147637" cy="168333"/>
            <a:chOff x="5085537" y="1127009"/>
            <a:chExt cx="147637" cy="168333"/>
          </a:xfrm>
        </p:grpSpPr>
        <p:pic>
          <p:nvPicPr>
            <p:cNvPr id="368" name="Picture 2" descr="C:\Users\DFA1\Desktop\PBL\Media\2P3NtEO2dlN0a1YJNF1NkNX3Y6U.pn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5135977" y="1127009"/>
              <a:ext cx="97197" cy="97197"/>
            </a:xfrm>
            <a:prstGeom prst="rect">
              <a:avLst/>
            </a:prstGeom>
            <a:noFill/>
            <a:extLst>
              <a:ext uri="{909E8E84-426E-40DD-AFC4-6F175D3DCCD1}">
                <a14:hiddenFill xmlns:a14="http://schemas.microsoft.com/office/drawing/2010/main">
                  <a:solidFill>
                    <a:srgbClr val="FFFFFF"/>
                  </a:solidFill>
                </a14:hiddenFill>
              </a:ext>
            </a:extLst>
          </p:spPr>
        </p:pic>
        <p:grpSp>
          <p:nvGrpSpPr>
            <p:cNvPr id="369" name="Group 368"/>
            <p:cNvGrpSpPr/>
            <p:nvPr/>
          </p:nvGrpSpPr>
          <p:grpSpPr>
            <a:xfrm>
              <a:off x="5085537" y="1189822"/>
              <a:ext cx="92112" cy="105520"/>
              <a:chOff x="4395739" y="2008528"/>
              <a:chExt cx="92112" cy="105520"/>
            </a:xfrm>
          </p:grpSpPr>
          <p:sp>
            <p:nvSpPr>
              <p:cNvPr id="370" name="Flowchart: Delay 369"/>
              <p:cNvSpPr/>
              <p:nvPr/>
            </p:nvSpPr>
            <p:spPr>
              <a:xfrm rot="16200000">
                <a:off x="4423661" y="2049859"/>
                <a:ext cx="45719" cy="82660"/>
              </a:xfrm>
              <a:prstGeom prst="flowChartDelay">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1" name="Oval 370"/>
              <p:cNvSpPr/>
              <p:nvPr/>
            </p:nvSpPr>
            <p:spPr>
              <a:xfrm>
                <a:off x="4423660" y="2008528"/>
                <a:ext cx="45719" cy="62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2" name="Flowchart: Delay 371"/>
              <p:cNvSpPr/>
              <p:nvPr/>
            </p:nvSpPr>
            <p:spPr>
              <a:xfrm rot="16200000">
                <a:off x="4414209" y="2049859"/>
                <a:ext cx="45719" cy="82660"/>
              </a:xfrm>
              <a:prstGeom prst="flowChartDelay">
                <a:avLst/>
              </a:prstGeom>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373" name="Oval 372"/>
              <p:cNvSpPr/>
              <p:nvPr/>
            </p:nvSpPr>
            <p:spPr>
              <a:xfrm>
                <a:off x="4414209" y="2008528"/>
                <a:ext cx="45719" cy="62113"/>
              </a:xfrm>
              <a:prstGeom prst="ellipse">
                <a:avLst/>
              </a:prstGeom>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grpSp>
      </p:grpSp>
      <p:pic>
        <p:nvPicPr>
          <p:cNvPr id="374" name="Picture 3" descr="C:\Users\DFA1\Desktop\PBL\Media\update.pn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5484324" y="2025683"/>
            <a:ext cx="117626" cy="114803"/>
          </a:xfrm>
          <a:prstGeom prst="rect">
            <a:avLst/>
          </a:prstGeom>
          <a:noFill/>
          <a:extLst>
            <a:ext uri="{909E8E84-426E-40DD-AFC4-6F175D3DCCD1}">
              <a14:hiddenFill xmlns:a14="http://schemas.microsoft.com/office/drawing/2010/main">
                <a:solidFill>
                  <a:srgbClr val="FFFFFF"/>
                </a:solidFill>
              </a14:hiddenFill>
            </a:ext>
          </a:extLst>
        </p:spPr>
      </p:pic>
      <p:grpSp>
        <p:nvGrpSpPr>
          <p:cNvPr id="375" name="Group 374"/>
          <p:cNvGrpSpPr/>
          <p:nvPr/>
        </p:nvGrpSpPr>
        <p:grpSpPr>
          <a:xfrm>
            <a:off x="5333396" y="2537606"/>
            <a:ext cx="147637" cy="168333"/>
            <a:chOff x="5085537" y="1127009"/>
            <a:chExt cx="147637" cy="168333"/>
          </a:xfrm>
        </p:grpSpPr>
        <p:pic>
          <p:nvPicPr>
            <p:cNvPr id="376" name="Picture 2" descr="C:\Users\DFA1\Desktop\PBL\Media\2P3NtEO2dlN0a1YJNF1NkNX3Y6U.pn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5135977" y="1127009"/>
              <a:ext cx="97197" cy="97197"/>
            </a:xfrm>
            <a:prstGeom prst="rect">
              <a:avLst/>
            </a:prstGeom>
            <a:noFill/>
            <a:extLst>
              <a:ext uri="{909E8E84-426E-40DD-AFC4-6F175D3DCCD1}">
                <a14:hiddenFill xmlns:a14="http://schemas.microsoft.com/office/drawing/2010/main">
                  <a:solidFill>
                    <a:srgbClr val="FFFFFF"/>
                  </a:solidFill>
                </a14:hiddenFill>
              </a:ext>
            </a:extLst>
          </p:spPr>
        </p:pic>
        <p:grpSp>
          <p:nvGrpSpPr>
            <p:cNvPr id="377" name="Group 376"/>
            <p:cNvGrpSpPr/>
            <p:nvPr/>
          </p:nvGrpSpPr>
          <p:grpSpPr>
            <a:xfrm>
              <a:off x="5085537" y="1189822"/>
              <a:ext cx="92112" cy="105520"/>
              <a:chOff x="4395739" y="2008528"/>
              <a:chExt cx="92112" cy="105520"/>
            </a:xfrm>
          </p:grpSpPr>
          <p:sp>
            <p:nvSpPr>
              <p:cNvPr id="378" name="Flowchart: Delay 377"/>
              <p:cNvSpPr/>
              <p:nvPr/>
            </p:nvSpPr>
            <p:spPr>
              <a:xfrm rot="16200000">
                <a:off x="4423661" y="2049859"/>
                <a:ext cx="45719" cy="82660"/>
              </a:xfrm>
              <a:prstGeom prst="flowChartDelay">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9" name="Oval 378"/>
              <p:cNvSpPr/>
              <p:nvPr/>
            </p:nvSpPr>
            <p:spPr>
              <a:xfrm>
                <a:off x="4423660" y="2008528"/>
                <a:ext cx="45719" cy="62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0" name="Flowchart: Delay 379"/>
              <p:cNvSpPr/>
              <p:nvPr/>
            </p:nvSpPr>
            <p:spPr>
              <a:xfrm rot="16200000">
                <a:off x="4414209" y="2049859"/>
                <a:ext cx="45719" cy="82660"/>
              </a:xfrm>
              <a:prstGeom prst="flowChartDelay">
                <a:avLst/>
              </a:prstGeom>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381" name="Oval 380"/>
              <p:cNvSpPr/>
              <p:nvPr/>
            </p:nvSpPr>
            <p:spPr>
              <a:xfrm>
                <a:off x="4414209" y="2008528"/>
                <a:ext cx="45719" cy="62113"/>
              </a:xfrm>
              <a:prstGeom prst="ellipse">
                <a:avLst/>
              </a:prstGeom>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grpSp>
      </p:grpSp>
      <p:pic>
        <p:nvPicPr>
          <p:cNvPr id="382" name="Picture 3" descr="C:\Users\DFA1\Desktop\PBL\Media\update.pn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5455139" y="2605130"/>
            <a:ext cx="117626" cy="114803"/>
          </a:xfrm>
          <a:prstGeom prst="rect">
            <a:avLst/>
          </a:prstGeom>
          <a:noFill/>
          <a:extLst>
            <a:ext uri="{909E8E84-426E-40DD-AFC4-6F175D3DCCD1}">
              <a14:hiddenFill xmlns:a14="http://schemas.microsoft.com/office/drawing/2010/main">
                <a:solidFill>
                  <a:srgbClr val="FFFFFF"/>
                </a:solidFill>
              </a14:hiddenFill>
            </a:ext>
          </a:extLst>
        </p:spPr>
      </p:pic>
      <p:grpSp>
        <p:nvGrpSpPr>
          <p:cNvPr id="155" name="Group 154"/>
          <p:cNvGrpSpPr/>
          <p:nvPr/>
        </p:nvGrpSpPr>
        <p:grpSpPr>
          <a:xfrm>
            <a:off x="2643608" y="1766244"/>
            <a:ext cx="92112" cy="105520"/>
            <a:chOff x="4395739" y="2008528"/>
            <a:chExt cx="92112" cy="105520"/>
          </a:xfrm>
        </p:grpSpPr>
        <p:sp>
          <p:nvSpPr>
            <p:cNvPr id="156" name="Flowchart: Delay 155"/>
            <p:cNvSpPr/>
            <p:nvPr/>
          </p:nvSpPr>
          <p:spPr>
            <a:xfrm rot="16200000">
              <a:off x="4423661" y="2049859"/>
              <a:ext cx="45719" cy="82660"/>
            </a:xfrm>
            <a:prstGeom prst="flowChartDelay">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7" name="Oval 156"/>
            <p:cNvSpPr/>
            <p:nvPr/>
          </p:nvSpPr>
          <p:spPr>
            <a:xfrm>
              <a:off x="4423660" y="2008528"/>
              <a:ext cx="45719" cy="62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8" name="Flowchart: Delay 157"/>
            <p:cNvSpPr/>
            <p:nvPr/>
          </p:nvSpPr>
          <p:spPr>
            <a:xfrm rot="16200000">
              <a:off x="4414209" y="2049859"/>
              <a:ext cx="45719" cy="82660"/>
            </a:xfrm>
            <a:prstGeom prst="flowChartDelay">
              <a:avLst/>
            </a:prstGeom>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59" name="Oval 158"/>
            <p:cNvSpPr/>
            <p:nvPr/>
          </p:nvSpPr>
          <p:spPr>
            <a:xfrm>
              <a:off x="4414209" y="2008528"/>
              <a:ext cx="45719" cy="62113"/>
            </a:xfrm>
            <a:prstGeom prst="ellipse">
              <a:avLst/>
            </a:prstGeom>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426080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can you share a dashboard?</a:t>
            </a:r>
            <a:endParaRPr lang="en-US" dirty="0"/>
          </a:p>
        </p:txBody>
      </p:sp>
      <p:sp>
        <p:nvSpPr>
          <p:cNvPr id="3" name="Content Placeholder 2"/>
          <p:cNvSpPr>
            <a:spLocks noGrp="1"/>
          </p:cNvSpPr>
          <p:nvPr>
            <p:ph sz="quarter" idx="15"/>
          </p:nvPr>
        </p:nvSpPr>
        <p:spPr>
          <a:xfrm>
            <a:off x="719138" y="1223963"/>
            <a:ext cx="4906055" cy="3340099"/>
          </a:xfrm>
        </p:spPr>
        <p:txBody>
          <a:bodyPr>
            <a:normAutofit/>
          </a:bodyPr>
          <a:lstStyle/>
          <a:p>
            <a:pPr marL="0" indent="0">
              <a:buNone/>
            </a:pPr>
            <a:r>
              <a:rPr lang="en-US" dirty="0" smtClean="0"/>
              <a:t>You can share a dashboard by: </a:t>
            </a:r>
          </a:p>
          <a:p>
            <a:r>
              <a:rPr lang="en-US" dirty="0" smtClean="0"/>
              <a:t>Inviting new members</a:t>
            </a:r>
          </a:p>
          <a:p>
            <a:pPr marL="223837" lvl="1" indent="0">
              <a:buNone/>
            </a:pPr>
            <a:r>
              <a:rPr lang="en-US" dirty="0" smtClean="0"/>
              <a:t>You can invite anyone on the dashboard. If it is updated, all the members have access to the modifications.</a:t>
            </a:r>
          </a:p>
          <a:p>
            <a:r>
              <a:rPr lang="en-US" dirty="0" smtClean="0"/>
              <a:t>Sharing the dashboard</a:t>
            </a:r>
          </a:p>
          <a:p>
            <a:pPr marL="223837" lvl="1" indent="0">
              <a:buNone/>
            </a:pPr>
            <a:r>
              <a:rPr lang="en-US" dirty="0" smtClean="0"/>
              <a:t>You can share a dashboard by duplicating it. If the copy is updated, this will not impact the initial dashboard. </a:t>
            </a:r>
          </a:p>
        </p:txBody>
      </p:sp>
      <p:pic>
        <p:nvPicPr>
          <p:cNvPr id="2052" name="Picture 4" descr="P:\Academic_Library\Projets\PBL_with_3DEXPERIENCE\Images\shareico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64514" y="1651220"/>
            <a:ext cx="2163535" cy="21635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992222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How can you share a dashboard?</a:t>
            </a:r>
          </a:p>
        </p:txBody>
      </p:sp>
      <p:sp>
        <p:nvSpPr>
          <p:cNvPr id="4" name="Text Placeholder 3"/>
          <p:cNvSpPr>
            <a:spLocks noGrp="1"/>
          </p:cNvSpPr>
          <p:nvPr>
            <p:ph type="body" sz="quarter" idx="14"/>
          </p:nvPr>
        </p:nvSpPr>
        <p:spPr/>
        <p:txBody>
          <a:bodyPr/>
          <a:lstStyle/>
          <a:p>
            <a:r>
              <a:rPr lang="fr-FR" dirty="0" smtClean="0"/>
              <a:t>Invitation</a:t>
            </a:r>
            <a:endParaRPr lang="en-US" dirty="0"/>
          </a:p>
        </p:txBody>
      </p:sp>
      <p:sp>
        <p:nvSpPr>
          <p:cNvPr id="5" name="Content Placeholder 4"/>
          <p:cNvSpPr>
            <a:spLocks noGrp="1"/>
          </p:cNvSpPr>
          <p:nvPr>
            <p:ph sz="quarter" idx="15"/>
          </p:nvPr>
        </p:nvSpPr>
        <p:spPr/>
        <p:txBody>
          <a:bodyPr>
            <a:normAutofit/>
          </a:bodyPr>
          <a:lstStyle/>
          <a:p>
            <a:pPr marL="0" indent="0">
              <a:buNone/>
            </a:pPr>
            <a:r>
              <a:rPr lang="en-US" sz="1600" dirty="0" smtClean="0"/>
              <a:t>You can invite users to </a:t>
            </a:r>
            <a:r>
              <a:rPr lang="en-US" sz="1600" dirty="0"/>
              <a:t>be part of a synchronized dashboard </a:t>
            </a:r>
            <a:r>
              <a:rPr lang="en-US" sz="1600" dirty="0" smtClean="0"/>
              <a:t>in </a:t>
            </a:r>
            <a:r>
              <a:rPr lang="en-US" sz="1600" b="1" dirty="0"/>
              <a:t>Manage </a:t>
            </a:r>
            <a:r>
              <a:rPr lang="en-US" sz="1600" b="1" dirty="0" smtClean="0"/>
              <a:t>Dashboards </a:t>
            </a:r>
            <a:r>
              <a:rPr lang="en-US" sz="1600" dirty="0" smtClean="0"/>
              <a:t>from the </a:t>
            </a:r>
            <a:r>
              <a:rPr lang="en-US" sz="1600" b="1" dirty="0" smtClean="0"/>
              <a:t>Home</a:t>
            </a:r>
            <a:r>
              <a:rPr lang="en-US" sz="1600" dirty="0" smtClean="0"/>
              <a:t> menu.</a:t>
            </a:r>
          </a:p>
          <a:p>
            <a:pPr marL="228600" lvl="2" indent="-228600">
              <a:spcBef>
                <a:spcPts val="800"/>
              </a:spcBef>
              <a:buSzPct val="80000"/>
            </a:pPr>
            <a:r>
              <a:rPr lang="fr-FR" b="1" dirty="0" err="1" smtClean="0"/>
              <a:t>Owner</a:t>
            </a:r>
            <a:r>
              <a:rPr lang="fr-FR" dirty="0"/>
              <a:t> </a:t>
            </a:r>
            <a:r>
              <a:rPr lang="fr-FR" dirty="0" smtClean="0"/>
              <a:t>has the </a:t>
            </a:r>
            <a:r>
              <a:rPr lang="en-US" dirty="0" smtClean="0"/>
              <a:t>rights </a:t>
            </a:r>
            <a:r>
              <a:rPr lang="en-US" dirty="0"/>
              <a:t>to edit content, rename, duplicate, share, and delete dashboards and </a:t>
            </a:r>
            <a:r>
              <a:rPr lang="en-US" dirty="0" smtClean="0"/>
              <a:t>rights to edit roles </a:t>
            </a:r>
            <a:r>
              <a:rPr lang="en-US" dirty="0"/>
              <a:t>and add </a:t>
            </a:r>
            <a:r>
              <a:rPr lang="en-US" dirty="0" smtClean="0"/>
              <a:t>members</a:t>
            </a:r>
            <a:endParaRPr lang="fr-FR" dirty="0" smtClean="0"/>
          </a:p>
          <a:p>
            <a:r>
              <a:rPr lang="fr-FR" sz="1600" b="1" dirty="0" smtClean="0"/>
              <a:t>Reader</a:t>
            </a:r>
            <a:r>
              <a:rPr lang="fr-FR" sz="1600" dirty="0"/>
              <a:t> </a:t>
            </a:r>
            <a:r>
              <a:rPr lang="fr-FR" sz="1600" dirty="0" smtClean="0"/>
              <a:t>has r</a:t>
            </a:r>
            <a:r>
              <a:rPr lang="en-US" sz="1600" dirty="0" err="1" smtClean="0"/>
              <a:t>ead</a:t>
            </a:r>
            <a:r>
              <a:rPr lang="en-US" sz="1600" dirty="0"/>
              <a:t>-</a:t>
            </a:r>
            <a:r>
              <a:rPr lang="en-US" sz="1600" dirty="0" smtClean="0"/>
              <a:t>only rights</a:t>
            </a:r>
            <a:endParaRPr lang="fr-FR" sz="1600" dirty="0"/>
          </a:p>
          <a:p>
            <a:pPr marL="0" indent="0">
              <a:buNone/>
            </a:pPr>
            <a:r>
              <a:rPr lang="en-US" sz="1600" dirty="0"/>
              <a:t>The dashboard shared using this mode is an instance of your </a:t>
            </a:r>
            <a:r>
              <a:rPr lang="en-US" sz="1600" dirty="0" smtClean="0"/>
              <a:t>dashboard. If the dashboard is </a:t>
            </a:r>
            <a:r>
              <a:rPr lang="en-US" sz="1600" dirty="0"/>
              <a:t>updated </a:t>
            </a:r>
            <a:r>
              <a:rPr lang="en-US" sz="1600" dirty="0" smtClean="0"/>
              <a:t>all the members </a:t>
            </a:r>
            <a:r>
              <a:rPr lang="en-US" sz="1600" dirty="0"/>
              <a:t>receive the </a:t>
            </a:r>
            <a:r>
              <a:rPr lang="en-US" sz="1600" dirty="0" smtClean="0"/>
              <a:t>latest modifications.</a:t>
            </a:r>
            <a:endParaRPr lang="en-US" sz="1600" dirty="0"/>
          </a:p>
        </p:txBody>
      </p:sp>
      <p:grpSp>
        <p:nvGrpSpPr>
          <p:cNvPr id="2" name="Group 1"/>
          <p:cNvGrpSpPr/>
          <p:nvPr/>
        </p:nvGrpSpPr>
        <p:grpSpPr>
          <a:xfrm>
            <a:off x="5579564" y="645192"/>
            <a:ext cx="1771650" cy="1884794"/>
            <a:chOff x="5578157" y="939164"/>
            <a:chExt cx="2121535" cy="2121535"/>
          </a:xfrm>
        </p:grpSpPr>
        <p:pic>
          <p:nvPicPr>
            <p:cNvPr id="1029" name="Picture 5" descr="C:\Users\DFA1\Desktop\PBL\Media\3460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78157" y="939164"/>
              <a:ext cx="2121535" cy="2121535"/>
            </a:xfrm>
            <a:prstGeom prst="rect">
              <a:avLst/>
            </a:prstGeom>
            <a:noFill/>
            <a:extLst>
              <a:ext uri="{909E8E84-426E-40DD-AFC4-6F175D3DCCD1}">
                <a14:hiddenFill xmlns:a14="http://schemas.microsoft.com/office/drawing/2010/main">
                  <a:solidFill>
                    <a:srgbClr val="FFFFFF"/>
                  </a:solidFill>
                </a14:hiddenFill>
              </a:ext>
            </a:extLst>
          </p:spPr>
        </p:pic>
        <p:grpSp>
          <p:nvGrpSpPr>
            <p:cNvPr id="26" name="Group 25"/>
            <p:cNvGrpSpPr/>
            <p:nvPr/>
          </p:nvGrpSpPr>
          <p:grpSpPr>
            <a:xfrm>
              <a:off x="6900251" y="1435873"/>
              <a:ext cx="92112" cy="105520"/>
              <a:chOff x="4395739" y="2008528"/>
              <a:chExt cx="92112" cy="105520"/>
            </a:xfrm>
          </p:grpSpPr>
          <p:sp>
            <p:nvSpPr>
              <p:cNvPr id="28" name="Flowchart: Delay 27"/>
              <p:cNvSpPr/>
              <p:nvPr/>
            </p:nvSpPr>
            <p:spPr>
              <a:xfrm rot="16200000">
                <a:off x="4423661" y="2049859"/>
                <a:ext cx="45719" cy="82660"/>
              </a:xfrm>
              <a:prstGeom prst="flowChartDelay">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4423660" y="2008528"/>
                <a:ext cx="45719" cy="62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Flowchart: Delay 31"/>
              <p:cNvSpPr/>
              <p:nvPr/>
            </p:nvSpPr>
            <p:spPr>
              <a:xfrm rot="16200000">
                <a:off x="4414209" y="2049859"/>
                <a:ext cx="45719" cy="82660"/>
              </a:xfrm>
              <a:prstGeom prst="flowChartDelay">
                <a:avLst/>
              </a:prstGeom>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33" name="Oval 32"/>
              <p:cNvSpPr/>
              <p:nvPr/>
            </p:nvSpPr>
            <p:spPr>
              <a:xfrm>
                <a:off x="4414209" y="2008528"/>
                <a:ext cx="45719" cy="62113"/>
              </a:xfrm>
              <a:prstGeom prst="ellipse">
                <a:avLst/>
              </a:prstGeom>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grpSp>
        <p:grpSp>
          <p:nvGrpSpPr>
            <p:cNvPr id="34" name="Group 33"/>
            <p:cNvGrpSpPr/>
            <p:nvPr/>
          </p:nvGrpSpPr>
          <p:grpSpPr>
            <a:xfrm>
              <a:off x="7052651" y="1588273"/>
              <a:ext cx="92112" cy="105520"/>
              <a:chOff x="4395739" y="2008528"/>
              <a:chExt cx="92112" cy="105520"/>
            </a:xfrm>
          </p:grpSpPr>
          <p:sp>
            <p:nvSpPr>
              <p:cNvPr id="35" name="Flowchart: Delay 34"/>
              <p:cNvSpPr/>
              <p:nvPr/>
            </p:nvSpPr>
            <p:spPr>
              <a:xfrm rot="16200000">
                <a:off x="4423661" y="2049859"/>
                <a:ext cx="45719" cy="82660"/>
              </a:xfrm>
              <a:prstGeom prst="flowChartDelay">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p:cNvSpPr/>
              <p:nvPr/>
            </p:nvSpPr>
            <p:spPr>
              <a:xfrm>
                <a:off x="4423660" y="2008528"/>
                <a:ext cx="45719" cy="62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lowchart: Delay 36"/>
              <p:cNvSpPr/>
              <p:nvPr/>
            </p:nvSpPr>
            <p:spPr>
              <a:xfrm rot="16200000">
                <a:off x="4414209" y="2049859"/>
                <a:ext cx="45719" cy="82660"/>
              </a:xfrm>
              <a:prstGeom prst="flowChartDelay">
                <a:avLst/>
              </a:prstGeom>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38" name="Oval 37"/>
              <p:cNvSpPr/>
              <p:nvPr/>
            </p:nvSpPr>
            <p:spPr>
              <a:xfrm>
                <a:off x="4414209" y="2008528"/>
                <a:ext cx="45719" cy="62113"/>
              </a:xfrm>
              <a:prstGeom prst="ellipse">
                <a:avLst/>
              </a:prstGeom>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grpSp>
        <p:grpSp>
          <p:nvGrpSpPr>
            <p:cNvPr id="39" name="Group 38"/>
            <p:cNvGrpSpPr/>
            <p:nvPr/>
          </p:nvGrpSpPr>
          <p:grpSpPr>
            <a:xfrm>
              <a:off x="6643055" y="1399928"/>
              <a:ext cx="92112" cy="105520"/>
              <a:chOff x="4395739" y="2008528"/>
              <a:chExt cx="92112" cy="105520"/>
            </a:xfrm>
          </p:grpSpPr>
          <p:sp>
            <p:nvSpPr>
              <p:cNvPr id="40" name="Flowchart: Delay 39"/>
              <p:cNvSpPr/>
              <p:nvPr/>
            </p:nvSpPr>
            <p:spPr>
              <a:xfrm rot="16200000">
                <a:off x="4423661" y="2049859"/>
                <a:ext cx="45719" cy="82660"/>
              </a:xfrm>
              <a:prstGeom prst="flowChartDelay">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p:cNvSpPr/>
              <p:nvPr/>
            </p:nvSpPr>
            <p:spPr>
              <a:xfrm>
                <a:off x="4423660" y="2008528"/>
                <a:ext cx="45719" cy="62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lowchart: Delay 41"/>
              <p:cNvSpPr/>
              <p:nvPr/>
            </p:nvSpPr>
            <p:spPr>
              <a:xfrm rot="16200000">
                <a:off x="4414209" y="2049859"/>
                <a:ext cx="45719" cy="82660"/>
              </a:xfrm>
              <a:prstGeom prst="flowChartDelay">
                <a:avLst/>
              </a:prstGeom>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43" name="Oval 42"/>
              <p:cNvSpPr/>
              <p:nvPr/>
            </p:nvSpPr>
            <p:spPr>
              <a:xfrm>
                <a:off x="4414209" y="2008528"/>
                <a:ext cx="45719" cy="62113"/>
              </a:xfrm>
              <a:prstGeom prst="ellipse">
                <a:avLst/>
              </a:prstGeom>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grpSp>
        <p:grpSp>
          <p:nvGrpSpPr>
            <p:cNvPr id="44" name="Group 43"/>
            <p:cNvGrpSpPr/>
            <p:nvPr/>
          </p:nvGrpSpPr>
          <p:grpSpPr>
            <a:xfrm>
              <a:off x="6805920" y="1665595"/>
              <a:ext cx="92112" cy="105520"/>
              <a:chOff x="4395739" y="2008528"/>
              <a:chExt cx="92112" cy="105520"/>
            </a:xfrm>
          </p:grpSpPr>
          <p:sp>
            <p:nvSpPr>
              <p:cNvPr id="45" name="Flowchart: Delay 44"/>
              <p:cNvSpPr/>
              <p:nvPr/>
            </p:nvSpPr>
            <p:spPr>
              <a:xfrm rot="16200000">
                <a:off x="4423661" y="2049859"/>
                <a:ext cx="45719" cy="82660"/>
              </a:xfrm>
              <a:prstGeom prst="flowChartDelay">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p:cNvSpPr/>
              <p:nvPr/>
            </p:nvSpPr>
            <p:spPr>
              <a:xfrm>
                <a:off x="4423660" y="2008528"/>
                <a:ext cx="45719" cy="62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lowchart: Delay 46"/>
              <p:cNvSpPr/>
              <p:nvPr/>
            </p:nvSpPr>
            <p:spPr>
              <a:xfrm rot="16200000">
                <a:off x="4414209" y="2049859"/>
                <a:ext cx="45719" cy="82660"/>
              </a:xfrm>
              <a:prstGeom prst="flowChartDelay">
                <a:avLst/>
              </a:prstGeom>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48" name="Oval 47"/>
              <p:cNvSpPr/>
              <p:nvPr/>
            </p:nvSpPr>
            <p:spPr>
              <a:xfrm>
                <a:off x="4414209" y="2008528"/>
                <a:ext cx="45719" cy="62113"/>
              </a:xfrm>
              <a:prstGeom prst="ellipse">
                <a:avLst/>
              </a:prstGeom>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grpSp>
        <p:grpSp>
          <p:nvGrpSpPr>
            <p:cNvPr id="49" name="Group 48"/>
            <p:cNvGrpSpPr/>
            <p:nvPr/>
          </p:nvGrpSpPr>
          <p:grpSpPr>
            <a:xfrm>
              <a:off x="6546812" y="1803898"/>
              <a:ext cx="92112" cy="105520"/>
              <a:chOff x="4395739" y="2008528"/>
              <a:chExt cx="92112" cy="105520"/>
            </a:xfrm>
          </p:grpSpPr>
          <p:sp>
            <p:nvSpPr>
              <p:cNvPr id="50" name="Flowchart: Delay 49"/>
              <p:cNvSpPr/>
              <p:nvPr/>
            </p:nvSpPr>
            <p:spPr>
              <a:xfrm rot="16200000">
                <a:off x="4423661" y="2049859"/>
                <a:ext cx="45719" cy="82660"/>
              </a:xfrm>
              <a:prstGeom prst="flowChartDelay">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p:cNvSpPr/>
              <p:nvPr/>
            </p:nvSpPr>
            <p:spPr>
              <a:xfrm>
                <a:off x="4423660" y="2008528"/>
                <a:ext cx="45719" cy="62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Flowchart: Delay 51"/>
              <p:cNvSpPr/>
              <p:nvPr/>
            </p:nvSpPr>
            <p:spPr>
              <a:xfrm rot="16200000">
                <a:off x="4414209" y="2049859"/>
                <a:ext cx="45719" cy="82660"/>
              </a:xfrm>
              <a:prstGeom prst="flowChartDelay">
                <a:avLst/>
              </a:prstGeom>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53" name="Oval 52"/>
              <p:cNvSpPr/>
              <p:nvPr/>
            </p:nvSpPr>
            <p:spPr>
              <a:xfrm>
                <a:off x="4414209" y="2008528"/>
                <a:ext cx="45719" cy="62113"/>
              </a:xfrm>
              <a:prstGeom prst="ellipse">
                <a:avLst/>
              </a:prstGeom>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grpSp>
        <p:grpSp>
          <p:nvGrpSpPr>
            <p:cNvPr id="54" name="Group 53"/>
            <p:cNvGrpSpPr/>
            <p:nvPr/>
          </p:nvGrpSpPr>
          <p:grpSpPr>
            <a:xfrm>
              <a:off x="6451920" y="1612835"/>
              <a:ext cx="92112" cy="105520"/>
              <a:chOff x="4395739" y="2008528"/>
              <a:chExt cx="92112" cy="105520"/>
            </a:xfrm>
          </p:grpSpPr>
          <p:sp>
            <p:nvSpPr>
              <p:cNvPr id="55" name="Flowchart: Delay 54"/>
              <p:cNvSpPr/>
              <p:nvPr/>
            </p:nvSpPr>
            <p:spPr>
              <a:xfrm rot="16200000">
                <a:off x="4423661" y="2049859"/>
                <a:ext cx="45719" cy="82660"/>
              </a:xfrm>
              <a:prstGeom prst="flowChartDelay">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p:cNvSpPr/>
              <p:nvPr/>
            </p:nvSpPr>
            <p:spPr>
              <a:xfrm>
                <a:off x="4423660" y="2008528"/>
                <a:ext cx="45719" cy="62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Flowchart: Delay 56"/>
              <p:cNvSpPr/>
              <p:nvPr/>
            </p:nvSpPr>
            <p:spPr>
              <a:xfrm rot="16200000">
                <a:off x="4414209" y="2049859"/>
                <a:ext cx="45719" cy="82660"/>
              </a:xfrm>
              <a:prstGeom prst="flowChartDelay">
                <a:avLst/>
              </a:prstGeom>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58" name="Oval 57"/>
              <p:cNvSpPr/>
              <p:nvPr/>
            </p:nvSpPr>
            <p:spPr>
              <a:xfrm>
                <a:off x="4414209" y="2008528"/>
                <a:ext cx="45719" cy="62113"/>
              </a:xfrm>
              <a:prstGeom prst="ellipse">
                <a:avLst/>
              </a:prstGeom>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grpSp>
        <p:grpSp>
          <p:nvGrpSpPr>
            <p:cNvPr id="59" name="Group 58"/>
            <p:cNvGrpSpPr/>
            <p:nvPr/>
          </p:nvGrpSpPr>
          <p:grpSpPr>
            <a:xfrm>
              <a:off x="6195401" y="1445226"/>
              <a:ext cx="92112" cy="105520"/>
              <a:chOff x="4395739" y="2008528"/>
              <a:chExt cx="92112" cy="105520"/>
            </a:xfrm>
          </p:grpSpPr>
          <p:sp>
            <p:nvSpPr>
              <p:cNvPr id="60" name="Flowchart: Delay 59"/>
              <p:cNvSpPr/>
              <p:nvPr/>
            </p:nvSpPr>
            <p:spPr>
              <a:xfrm rot="16200000">
                <a:off x="4423661" y="2049859"/>
                <a:ext cx="45719" cy="82660"/>
              </a:xfrm>
              <a:prstGeom prst="flowChartDelay">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p:cNvSpPr/>
              <p:nvPr/>
            </p:nvSpPr>
            <p:spPr>
              <a:xfrm>
                <a:off x="4423660" y="2008528"/>
                <a:ext cx="45719" cy="62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Flowchart: Delay 61"/>
              <p:cNvSpPr/>
              <p:nvPr/>
            </p:nvSpPr>
            <p:spPr>
              <a:xfrm rot="16200000">
                <a:off x="4414209" y="2049859"/>
                <a:ext cx="45719" cy="82660"/>
              </a:xfrm>
              <a:prstGeom prst="flowChartDelay">
                <a:avLst/>
              </a:prstGeom>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63" name="Oval 62"/>
              <p:cNvSpPr/>
              <p:nvPr/>
            </p:nvSpPr>
            <p:spPr>
              <a:xfrm>
                <a:off x="4414209" y="2008528"/>
                <a:ext cx="45719" cy="62113"/>
              </a:xfrm>
              <a:prstGeom prst="ellipse">
                <a:avLst/>
              </a:prstGeom>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grpSp>
        <p:grpSp>
          <p:nvGrpSpPr>
            <p:cNvPr id="64" name="Group 63"/>
            <p:cNvGrpSpPr/>
            <p:nvPr/>
          </p:nvGrpSpPr>
          <p:grpSpPr>
            <a:xfrm>
              <a:off x="6125890" y="1698876"/>
              <a:ext cx="92112" cy="105520"/>
              <a:chOff x="4395739" y="2008528"/>
              <a:chExt cx="92112" cy="105520"/>
            </a:xfrm>
          </p:grpSpPr>
          <p:sp>
            <p:nvSpPr>
              <p:cNvPr id="65" name="Flowchart: Delay 64"/>
              <p:cNvSpPr/>
              <p:nvPr/>
            </p:nvSpPr>
            <p:spPr>
              <a:xfrm rot="16200000">
                <a:off x="4423661" y="2049859"/>
                <a:ext cx="45719" cy="82660"/>
              </a:xfrm>
              <a:prstGeom prst="flowChartDelay">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p:cNvSpPr/>
              <p:nvPr/>
            </p:nvSpPr>
            <p:spPr>
              <a:xfrm>
                <a:off x="4423660" y="2008528"/>
                <a:ext cx="45719" cy="62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Flowchart: Delay 66"/>
              <p:cNvSpPr/>
              <p:nvPr/>
            </p:nvSpPr>
            <p:spPr>
              <a:xfrm rot="16200000">
                <a:off x="4414209" y="2049859"/>
                <a:ext cx="45719" cy="82660"/>
              </a:xfrm>
              <a:prstGeom prst="flowChartDelay">
                <a:avLst/>
              </a:prstGeom>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68" name="Oval 67"/>
              <p:cNvSpPr/>
              <p:nvPr/>
            </p:nvSpPr>
            <p:spPr>
              <a:xfrm>
                <a:off x="4414209" y="2008528"/>
                <a:ext cx="45719" cy="62113"/>
              </a:xfrm>
              <a:prstGeom prst="ellipse">
                <a:avLst/>
              </a:prstGeom>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grpSp>
      </p:grpSp>
      <p:pic>
        <p:nvPicPr>
          <p:cNvPr id="410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42910" y="2603251"/>
            <a:ext cx="3147569" cy="152774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urved Down Arrow 5"/>
          <p:cNvSpPr/>
          <p:nvPr/>
        </p:nvSpPr>
        <p:spPr>
          <a:xfrm rot="4325345">
            <a:off x="7079034" y="1999274"/>
            <a:ext cx="1229726" cy="571499"/>
          </a:xfrm>
          <a:prstGeom prst="curvedDownArrow">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pic>
        <p:nvPicPr>
          <p:cNvPr id="1026" name="Picture 2" descr="C:\Users\mdo4\Documents\My Received Files\5-12-2016 1-22-28 PM.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47787" y="2699564"/>
            <a:ext cx="390525" cy="333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553569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Flowchart: Manual Operation 99"/>
          <p:cNvSpPr/>
          <p:nvPr/>
        </p:nvSpPr>
        <p:spPr>
          <a:xfrm rot="10800000">
            <a:off x="5142911" y="1218271"/>
            <a:ext cx="3147570" cy="136950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6699 w 10000"/>
              <a:gd name="connsiteY2" fmla="*/ 9716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7304 w 10000"/>
              <a:gd name="connsiteY2" fmla="*/ 9929 h 10000"/>
              <a:gd name="connsiteX3" fmla="*/ 2000 w 10000"/>
              <a:gd name="connsiteY3" fmla="*/ 10000 h 10000"/>
              <a:gd name="connsiteX4" fmla="*/ 0 w 10000"/>
              <a:gd name="connsiteY4" fmla="*/ 0 h 10000"/>
              <a:gd name="connsiteX0" fmla="*/ 0 w 10000"/>
              <a:gd name="connsiteY0" fmla="*/ 0 h 9929"/>
              <a:gd name="connsiteX1" fmla="*/ 10000 w 10000"/>
              <a:gd name="connsiteY1" fmla="*/ 0 h 9929"/>
              <a:gd name="connsiteX2" fmla="*/ 7304 w 10000"/>
              <a:gd name="connsiteY2" fmla="*/ 9929 h 9929"/>
              <a:gd name="connsiteX3" fmla="*/ 2303 w 10000"/>
              <a:gd name="connsiteY3" fmla="*/ 9858 h 9929"/>
              <a:gd name="connsiteX4" fmla="*/ 0 w 10000"/>
              <a:gd name="connsiteY4" fmla="*/ 0 h 9929"/>
              <a:gd name="connsiteX0" fmla="*/ 0 w 10000"/>
              <a:gd name="connsiteY0" fmla="*/ 0 h 10000"/>
              <a:gd name="connsiteX1" fmla="*/ 10000 w 10000"/>
              <a:gd name="connsiteY1" fmla="*/ 0 h 10000"/>
              <a:gd name="connsiteX2" fmla="*/ 7304 w 10000"/>
              <a:gd name="connsiteY2" fmla="*/ 10000 h 10000"/>
              <a:gd name="connsiteX3" fmla="*/ 2908 w 10000"/>
              <a:gd name="connsiteY3" fmla="*/ 10000 h 10000"/>
              <a:gd name="connsiteX4" fmla="*/ 0 w 10000"/>
              <a:gd name="connsiteY4" fmla="*/ 0 h 10000"/>
              <a:gd name="connsiteX0" fmla="*/ 0 w 10000"/>
              <a:gd name="connsiteY0" fmla="*/ 0 h 10000"/>
              <a:gd name="connsiteX1" fmla="*/ 10000 w 10000"/>
              <a:gd name="connsiteY1" fmla="*/ 0 h 10000"/>
              <a:gd name="connsiteX2" fmla="*/ 7304 w 10000"/>
              <a:gd name="connsiteY2" fmla="*/ 10000 h 10000"/>
              <a:gd name="connsiteX3" fmla="*/ 3483 w 10000"/>
              <a:gd name="connsiteY3" fmla="*/ 9785 h 10000"/>
              <a:gd name="connsiteX4" fmla="*/ 0 w 10000"/>
              <a:gd name="connsiteY4" fmla="*/ 0 h 10000"/>
              <a:gd name="connsiteX0" fmla="*/ 0 w 10000"/>
              <a:gd name="connsiteY0" fmla="*/ 0 h 10214"/>
              <a:gd name="connsiteX1" fmla="*/ 10000 w 10000"/>
              <a:gd name="connsiteY1" fmla="*/ 0 h 10214"/>
              <a:gd name="connsiteX2" fmla="*/ 7304 w 10000"/>
              <a:gd name="connsiteY2" fmla="*/ 10000 h 10214"/>
              <a:gd name="connsiteX3" fmla="*/ 3483 w 10000"/>
              <a:gd name="connsiteY3" fmla="*/ 10214 h 10214"/>
              <a:gd name="connsiteX4" fmla="*/ 0 w 10000"/>
              <a:gd name="connsiteY4" fmla="*/ 0 h 10214"/>
              <a:gd name="connsiteX0" fmla="*/ 0 w 10000"/>
              <a:gd name="connsiteY0" fmla="*/ 0 h 10286"/>
              <a:gd name="connsiteX1" fmla="*/ 10000 w 10000"/>
              <a:gd name="connsiteY1" fmla="*/ 0 h 10286"/>
              <a:gd name="connsiteX2" fmla="*/ 7213 w 10000"/>
              <a:gd name="connsiteY2" fmla="*/ 10286 h 10286"/>
              <a:gd name="connsiteX3" fmla="*/ 3483 w 10000"/>
              <a:gd name="connsiteY3" fmla="*/ 10214 h 10286"/>
              <a:gd name="connsiteX4" fmla="*/ 0 w 10000"/>
              <a:gd name="connsiteY4" fmla="*/ 0 h 10286"/>
              <a:gd name="connsiteX0" fmla="*/ 0 w 10000"/>
              <a:gd name="connsiteY0" fmla="*/ 0 h 10286"/>
              <a:gd name="connsiteX1" fmla="*/ 10000 w 10000"/>
              <a:gd name="connsiteY1" fmla="*/ 0 h 10286"/>
              <a:gd name="connsiteX2" fmla="*/ 7213 w 10000"/>
              <a:gd name="connsiteY2" fmla="*/ 10286 h 10286"/>
              <a:gd name="connsiteX3" fmla="*/ 3120 w 10000"/>
              <a:gd name="connsiteY3" fmla="*/ 10071 h 10286"/>
              <a:gd name="connsiteX4" fmla="*/ 0 w 10000"/>
              <a:gd name="connsiteY4" fmla="*/ 0 h 10286"/>
              <a:gd name="connsiteX0" fmla="*/ 0 w 10000"/>
              <a:gd name="connsiteY0" fmla="*/ 0 h 10286"/>
              <a:gd name="connsiteX1" fmla="*/ 10000 w 10000"/>
              <a:gd name="connsiteY1" fmla="*/ 0 h 10286"/>
              <a:gd name="connsiteX2" fmla="*/ 6699 w 10000"/>
              <a:gd name="connsiteY2" fmla="*/ 10286 h 10286"/>
              <a:gd name="connsiteX3" fmla="*/ 3120 w 10000"/>
              <a:gd name="connsiteY3" fmla="*/ 10071 h 10286"/>
              <a:gd name="connsiteX4" fmla="*/ 0 w 10000"/>
              <a:gd name="connsiteY4" fmla="*/ 0 h 10286"/>
              <a:gd name="connsiteX0" fmla="*/ 0 w 10000"/>
              <a:gd name="connsiteY0" fmla="*/ 0 h 10286"/>
              <a:gd name="connsiteX1" fmla="*/ 10000 w 10000"/>
              <a:gd name="connsiteY1" fmla="*/ 0 h 10286"/>
              <a:gd name="connsiteX2" fmla="*/ 6699 w 10000"/>
              <a:gd name="connsiteY2" fmla="*/ 10286 h 10286"/>
              <a:gd name="connsiteX3" fmla="*/ 3211 w 10000"/>
              <a:gd name="connsiteY3" fmla="*/ 10286 h 10286"/>
              <a:gd name="connsiteX4" fmla="*/ 0 w 10000"/>
              <a:gd name="connsiteY4" fmla="*/ 0 h 102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286">
                <a:moveTo>
                  <a:pt x="0" y="0"/>
                </a:moveTo>
                <a:lnTo>
                  <a:pt x="10000" y="0"/>
                </a:lnTo>
                <a:lnTo>
                  <a:pt x="6699" y="10286"/>
                </a:lnTo>
                <a:lnTo>
                  <a:pt x="3211" y="10286"/>
                </a:lnTo>
                <a:lnTo>
                  <a:pt x="0" y="0"/>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p:cNvSpPr>
            <a:spLocks noGrp="1"/>
          </p:cNvSpPr>
          <p:nvPr>
            <p:ph type="title"/>
          </p:nvPr>
        </p:nvSpPr>
        <p:spPr/>
        <p:txBody>
          <a:bodyPr/>
          <a:lstStyle/>
          <a:p>
            <a:r>
              <a:rPr lang="en-US" dirty="0"/>
              <a:t>How can you share a dashboard?</a:t>
            </a:r>
          </a:p>
        </p:txBody>
      </p:sp>
      <p:sp>
        <p:nvSpPr>
          <p:cNvPr id="4" name="Text Placeholder 3"/>
          <p:cNvSpPr>
            <a:spLocks noGrp="1"/>
          </p:cNvSpPr>
          <p:nvPr>
            <p:ph type="body" sz="quarter" idx="14"/>
          </p:nvPr>
        </p:nvSpPr>
        <p:spPr/>
        <p:txBody>
          <a:bodyPr/>
          <a:lstStyle/>
          <a:p>
            <a:r>
              <a:rPr lang="fr-FR" dirty="0" err="1" smtClean="0"/>
              <a:t>Share</a:t>
            </a:r>
            <a:endParaRPr lang="en-US" dirty="0"/>
          </a:p>
        </p:txBody>
      </p:sp>
      <p:sp>
        <p:nvSpPr>
          <p:cNvPr id="5" name="Content Placeholder 4"/>
          <p:cNvSpPr>
            <a:spLocks noGrp="1"/>
          </p:cNvSpPr>
          <p:nvPr>
            <p:ph sz="quarter" idx="15"/>
          </p:nvPr>
        </p:nvSpPr>
        <p:spPr/>
        <p:txBody>
          <a:bodyPr>
            <a:normAutofit fontScale="92500" lnSpcReduction="10000"/>
          </a:bodyPr>
          <a:lstStyle/>
          <a:p>
            <a:pPr marL="0" indent="0">
              <a:buNone/>
            </a:pPr>
            <a:r>
              <a:rPr lang="en-US" sz="1600" dirty="0" smtClean="0"/>
              <a:t>You can share a dashboard from the </a:t>
            </a:r>
            <a:r>
              <a:rPr lang="en-US" sz="1600" b="1" dirty="0" smtClean="0"/>
              <a:t>Share</a:t>
            </a:r>
            <a:r>
              <a:rPr lang="en-US" sz="1600" dirty="0" smtClean="0"/>
              <a:t> menu or the share button from </a:t>
            </a:r>
            <a:r>
              <a:rPr lang="en-US" sz="1600" b="1" dirty="0" smtClean="0"/>
              <a:t>Manage Dashboards.</a:t>
            </a:r>
          </a:p>
          <a:p>
            <a:pPr marL="228600" lvl="2" indent="-228600">
              <a:spcBef>
                <a:spcPts val="800"/>
              </a:spcBef>
              <a:buSzPct val="80000"/>
            </a:pPr>
            <a:r>
              <a:rPr lang="en-US" sz="1400" b="1" dirty="0" smtClean="0"/>
              <a:t>Share a copy by email</a:t>
            </a:r>
            <a:r>
              <a:rPr lang="en-US" sz="1400" dirty="0" smtClean="0"/>
              <a:t>: The user added receives a copy of your dashboard with the rights to edit content, rename, duplicate, share, and delete dashboards and rights to edit roles and add members</a:t>
            </a:r>
          </a:p>
          <a:p>
            <a:pPr marL="228600" lvl="2" indent="-228600">
              <a:spcBef>
                <a:spcPts val="800"/>
              </a:spcBef>
              <a:buSzPct val="80000"/>
            </a:pPr>
            <a:r>
              <a:rPr lang="en-US" sz="1400" b="1" dirty="0" smtClean="0"/>
              <a:t>Share a copy by link</a:t>
            </a:r>
            <a:r>
              <a:rPr lang="en-US" sz="1400" dirty="0" smtClean="0"/>
              <a:t>: </a:t>
            </a:r>
            <a:r>
              <a:rPr lang="en-US" sz="1400" dirty="0"/>
              <a:t>A</a:t>
            </a:r>
            <a:r>
              <a:rPr lang="en-US" sz="1400" dirty="0" smtClean="0"/>
              <a:t> copy of the dashboard is created each </a:t>
            </a:r>
            <a:r>
              <a:rPr lang="en-US" sz="1400" dirty="0"/>
              <a:t>time this link is </a:t>
            </a:r>
            <a:r>
              <a:rPr lang="en-US" sz="1400" dirty="0" smtClean="0"/>
              <a:t>clicked. The user has the rights to edit content, rename, duplicate, share, and delete dashboards and rights to edit roles and add members</a:t>
            </a:r>
          </a:p>
          <a:p>
            <a:pPr marL="0" indent="0">
              <a:buNone/>
            </a:pPr>
            <a:r>
              <a:rPr lang="en-US" sz="1600" dirty="0" smtClean="0"/>
              <a:t>The dashboard shared using this mode is a copy of your dashboard. If this copy is updated, the initial dashboard is not impacted.</a:t>
            </a:r>
            <a:endParaRPr lang="en-US" sz="1600" dirty="0"/>
          </a:p>
        </p:txBody>
      </p:sp>
      <p:pic>
        <p:nvPicPr>
          <p:cNvPr id="56"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42912" y="2587773"/>
            <a:ext cx="3147569" cy="152774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8" name="Group 7"/>
          <p:cNvGrpSpPr/>
          <p:nvPr/>
        </p:nvGrpSpPr>
        <p:grpSpPr>
          <a:xfrm>
            <a:off x="5992580" y="1271553"/>
            <a:ext cx="370545" cy="352994"/>
            <a:chOff x="6516511" y="371475"/>
            <a:chExt cx="370545" cy="352994"/>
          </a:xfrm>
        </p:grpSpPr>
        <p:sp>
          <p:nvSpPr>
            <p:cNvPr id="7" name="Flowchart: Delay 6"/>
            <p:cNvSpPr/>
            <p:nvPr/>
          </p:nvSpPr>
          <p:spPr>
            <a:xfrm rot="16200000">
              <a:off x="6613682" y="451094"/>
              <a:ext cx="176204" cy="370545"/>
            </a:xfrm>
            <a:prstGeom prst="flowChartDelay">
              <a:avLst/>
            </a:prstGeom>
            <a:solidFill>
              <a:schemeClr val="accent5">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6578061" y="371475"/>
              <a:ext cx="228395" cy="228395"/>
            </a:xfrm>
            <a:prstGeom prst="ellipse">
              <a:avLst/>
            </a:prstGeom>
            <a:solidFill>
              <a:schemeClr val="accent5">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70"/>
          <p:cNvGrpSpPr/>
          <p:nvPr/>
        </p:nvGrpSpPr>
        <p:grpSpPr>
          <a:xfrm>
            <a:off x="6290343" y="1688827"/>
            <a:ext cx="370545" cy="352994"/>
            <a:chOff x="6516511" y="371475"/>
            <a:chExt cx="370545" cy="352994"/>
          </a:xfrm>
        </p:grpSpPr>
        <p:sp>
          <p:nvSpPr>
            <p:cNvPr id="72" name="Flowchart: Delay 71"/>
            <p:cNvSpPr/>
            <p:nvPr/>
          </p:nvSpPr>
          <p:spPr>
            <a:xfrm rot="16200000">
              <a:off x="6613682" y="451094"/>
              <a:ext cx="176204" cy="370545"/>
            </a:xfrm>
            <a:prstGeom prst="flowChartDelay">
              <a:avLst/>
            </a:prstGeom>
            <a:solidFill>
              <a:schemeClr val="accent5">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Oval 72"/>
            <p:cNvSpPr/>
            <p:nvPr/>
          </p:nvSpPr>
          <p:spPr>
            <a:xfrm>
              <a:off x="6578061" y="371475"/>
              <a:ext cx="228395" cy="228395"/>
            </a:xfrm>
            <a:prstGeom prst="ellipse">
              <a:avLst/>
            </a:prstGeom>
            <a:solidFill>
              <a:schemeClr val="accent5">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73"/>
          <p:cNvGrpSpPr/>
          <p:nvPr/>
        </p:nvGrpSpPr>
        <p:grpSpPr>
          <a:xfrm>
            <a:off x="6528332" y="1271845"/>
            <a:ext cx="370545" cy="352994"/>
            <a:chOff x="6516511" y="371475"/>
            <a:chExt cx="370545" cy="352994"/>
          </a:xfrm>
        </p:grpSpPr>
        <p:sp>
          <p:nvSpPr>
            <p:cNvPr id="75" name="Flowchart: Delay 74"/>
            <p:cNvSpPr/>
            <p:nvPr/>
          </p:nvSpPr>
          <p:spPr>
            <a:xfrm rot="16200000">
              <a:off x="6613682" y="451094"/>
              <a:ext cx="176204" cy="370545"/>
            </a:xfrm>
            <a:prstGeom prst="flowChartDelay">
              <a:avLst/>
            </a:prstGeom>
            <a:solidFill>
              <a:schemeClr val="accent5">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Oval 75"/>
            <p:cNvSpPr/>
            <p:nvPr/>
          </p:nvSpPr>
          <p:spPr>
            <a:xfrm>
              <a:off x="6578061" y="371475"/>
              <a:ext cx="228395" cy="228395"/>
            </a:xfrm>
            <a:prstGeom prst="ellipse">
              <a:avLst/>
            </a:prstGeom>
            <a:solidFill>
              <a:schemeClr val="accent5">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76"/>
          <p:cNvGrpSpPr/>
          <p:nvPr/>
        </p:nvGrpSpPr>
        <p:grpSpPr>
          <a:xfrm>
            <a:off x="5797782" y="1686466"/>
            <a:ext cx="370545" cy="352994"/>
            <a:chOff x="6516511" y="371475"/>
            <a:chExt cx="370545" cy="352994"/>
          </a:xfrm>
        </p:grpSpPr>
        <p:sp>
          <p:nvSpPr>
            <p:cNvPr id="78" name="Flowchart: Delay 77"/>
            <p:cNvSpPr/>
            <p:nvPr/>
          </p:nvSpPr>
          <p:spPr>
            <a:xfrm rot="16200000">
              <a:off x="6613682" y="451094"/>
              <a:ext cx="176204" cy="370545"/>
            </a:xfrm>
            <a:prstGeom prst="flowChartDelay">
              <a:avLst/>
            </a:prstGeom>
            <a:solidFill>
              <a:schemeClr val="accent5">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Oval 78"/>
            <p:cNvSpPr/>
            <p:nvPr/>
          </p:nvSpPr>
          <p:spPr>
            <a:xfrm>
              <a:off x="6578061" y="371475"/>
              <a:ext cx="228395" cy="228395"/>
            </a:xfrm>
            <a:prstGeom prst="ellipse">
              <a:avLst/>
            </a:prstGeom>
            <a:solidFill>
              <a:schemeClr val="accent5">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0" name="Group 79"/>
          <p:cNvGrpSpPr/>
          <p:nvPr/>
        </p:nvGrpSpPr>
        <p:grpSpPr>
          <a:xfrm>
            <a:off x="6813897" y="1689119"/>
            <a:ext cx="370545" cy="352994"/>
            <a:chOff x="6516511" y="371475"/>
            <a:chExt cx="370545" cy="352994"/>
          </a:xfrm>
        </p:grpSpPr>
        <p:sp>
          <p:nvSpPr>
            <p:cNvPr id="81" name="Flowchart: Delay 80"/>
            <p:cNvSpPr/>
            <p:nvPr/>
          </p:nvSpPr>
          <p:spPr>
            <a:xfrm rot="16200000">
              <a:off x="6613682" y="451094"/>
              <a:ext cx="176204" cy="370545"/>
            </a:xfrm>
            <a:prstGeom prst="flowChartDelay">
              <a:avLst/>
            </a:prstGeom>
            <a:solidFill>
              <a:schemeClr val="accent5">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Oval 81"/>
            <p:cNvSpPr/>
            <p:nvPr/>
          </p:nvSpPr>
          <p:spPr>
            <a:xfrm>
              <a:off x="6578061" y="371475"/>
              <a:ext cx="228395" cy="228395"/>
            </a:xfrm>
            <a:prstGeom prst="ellipse">
              <a:avLst/>
            </a:prstGeom>
            <a:solidFill>
              <a:schemeClr val="accent5">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3" name="Group 82"/>
          <p:cNvGrpSpPr/>
          <p:nvPr/>
        </p:nvGrpSpPr>
        <p:grpSpPr>
          <a:xfrm>
            <a:off x="7312547" y="1693666"/>
            <a:ext cx="370545" cy="352994"/>
            <a:chOff x="6516511" y="371475"/>
            <a:chExt cx="370545" cy="352994"/>
          </a:xfrm>
        </p:grpSpPr>
        <p:sp>
          <p:nvSpPr>
            <p:cNvPr id="84" name="Flowchart: Delay 83"/>
            <p:cNvSpPr/>
            <p:nvPr/>
          </p:nvSpPr>
          <p:spPr>
            <a:xfrm rot="16200000">
              <a:off x="6613682" y="451094"/>
              <a:ext cx="176204" cy="370545"/>
            </a:xfrm>
            <a:prstGeom prst="flowChartDelay">
              <a:avLst/>
            </a:prstGeom>
            <a:solidFill>
              <a:schemeClr val="accent5">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Oval 84"/>
            <p:cNvSpPr/>
            <p:nvPr/>
          </p:nvSpPr>
          <p:spPr>
            <a:xfrm>
              <a:off x="6578061" y="371475"/>
              <a:ext cx="228395" cy="228395"/>
            </a:xfrm>
            <a:prstGeom prst="ellipse">
              <a:avLst/>
            </a:prstGeom>
            <a:solidFill>
              <a:schemeClr val="accent5">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6" name="Group 85"/>
          <p:cNvGrpSpPr/>
          <p:nvPr/>
        </p:nvGrpSpPr>
        <p:grpSpPr>
          <a:xfrm>
            <a:off x="6512373" y="3045224"/>
            <a:ext cx="370545" cy="352994"/>
            <a:chOff x="6516511" y="371475"/>
            <a:chExt cx="370545" cy="352994"/>
          </a:xfrm>
        </p:grpSpPr>
        <p:sp>
          <p:nvSpPr>
            <p:cNvPr id="87" name="Flowchart: Delay 86"/>
            <p:cNvSpPr/>
            <p:nvPr/>
          </p:nvSpPr>
          <p:spPr>
            <a:xfrm rot="16200000">
              <a:off x="6613682" y="451094"/>
              <a:ext cx="176204" cy="370545"/>
            </a:xfrm>
            <a:prstGeom prst="flowChartDelay">
              <a:avLst/>
            </a:prstGeom>
            <a:solidFill>
              <a:schemeClr val="accent5">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Oval 87"/>
            <p:cNvSpPr/>
            <p:nvPr/>
          </p:nvSpPr>
          <p:spPr>
            <a:xfrm>
              <a:off x="6578061" y="371475"/>
              <a:ext cx="228395" cy="228395"/>
            </a:xfrm>
            <a:prstGeom prst="ellipse">
              <a:avLst/>
            </a:prstGeom>
            <a:solidFill>
              <a:schemeClr val="accent5">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6" name="Group 95"/>
          <p:cNvGrpSpPr/>
          <p:nvPr/>
        </p:nvGrpSpPr>
        <p:grpSpPr>
          <a:xfrm>
            <a:off x="7080599" y="1271845"/>
            <a:ext cx="370545" cy="352994"/>
            <a:chOff x="6516511" y="371475"/>
            <a:chExt cx="370545" cy="352994"/>
          </a:xfrm>
        </p:grpSpPr>
        <p:sp>
          <p:nvSpPr>
            <p:cNvPr id="97" name="Flowchart: Delay 96"/>
            <p:cNvSpPr/>
            <p:nvPr/>
          </p:nvSpPr>
          <p:spPr>
            <a:xfrm rot="16200000">
              <a:off x="6613682" y="451094"/>
              <a:ext cx="176204" cy="370545"/>
            </a:xfrm>
            <a:prstGeom prst="flowChartDelay">
              <a:avLst/>
            </a:prstGeom>
            <a:solidFill>
              <a:schemeClr val="accent5">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Oval 97"/>
            <p:cNvSpPr/>
            <p:nvPr/>
          </p:nvSpPr>
          <p:spPr>
            <a:xfrm>
              <a:off x="6578061" y="371475"/>
              <a:ext cx="228395" cy="228395"/>
            </a:xfrm>
            <a:prstGeom prst="ellipse">
              <a:avLst/>
            </a:prstGeom>
            <a:solidFill>
              <a:schemeClr val="accent5">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4867631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79238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Table of Contents</a:t>
            </a:r>
            <a:endParaRPr lang="en-US" dirty="0"/>
          </a:p>
        </p:txBody>
      </p:sp>
      <p:sp>
        <p:nvSpPr>
          <p:cNvPr id="2" name="Text Placeholder 1"/>
          <p:cNvSpPr>
            <a:spLocks noGrp="1"/>
          </p:cNvSpPr>
          <p:nvPr>
            <p:ph type="body" sz="quarter" idx="14"/>
          </p:nvPr>
        </p:nvSpPr>
        <p:spPr/>
        <p:txBody>
          <a:bodyPr/>
          <a:lstStyle/>
          <a:p>
            <a:endParaRPr lang="en-US"/>
          </a:p>
        </p:txBody>
      </p:sp>
      <p:sp>
        <p:nvSpPr>
          <p:cNvPr id="4" name="Content Placeholder 3"/>
          <p:cNvSpPr>
            <a:spLocks noGrp="1"/>
          </p:cNvSpPr>
          <p:nvPr>
            <p:ph sz="quarter" idx="15"/>
          </p:nvPr>
        </p:nvSpPr>
        <p:spPr/>
        <p:txBody>
          <a:bodyPr>
            <a:normAutofit/>
          </a:bodyPr>
          <a:lstStyle/>
          <a:p>
            <a:r>
              <a:rPr lang="en-US" dirty="0" smtClean="0"/>
              <a:t>Project-based Learning </a:t>
            </a:r>
          </a:p>
          <a:p>
            <a:r>
              <a:rPr lang="en-US" dirty="0" smtClean="0"/>
              <a:t>Project-based Learning with </a:t>
            </a:r>
            <a:r>
              <a:rPr lang="en-US" b="1" dirty="0" smtClean="0"/>
              <a:t>3D</a:t>
            </a:r>
            <a:r>
              <a:rPr lang="en-US" dirty="0" smtClean="0"/>
              <a:t>EXPERIENCE</a:t>
            </a:r>
          </a:p>
          <a:p>
            <a:pPr lvl="1"/>
            <a:r>
              <a:rPr lang="en-US" dirty="0" smtClean="0"/>
              <a:t>Inspire tab</a:t>
            </a:r>
          </a:p>
          <a:p>
            <a:pPr lvl="1"/>
            <a:r>
              <a:rPr lang="en-US" dirty="0" smtClean="0"/>
              <a:t>Learn tab</a:t>
            </a:r>
          </a:p>
          <a:p>
            <a:pPr lvl="1"/>
            <a:r>
              <a:rPr lang="en-US" dirty="0" smtClean="0"/>
              <a:t>Innovate tab</a:t>
            </a:r>
          </a:p>
          <a:p>
            <a:pPr lvl="1"/>
            <a:r>
              <a:rPr lang="en-US" dirty="0"/>
              <a:t>Create tab</a:t>
            </a:r>
          </a:p>
          <a:p>
            <a:pPr lvl="1"/>
            <a:r>
              <a:rPr lang="en-US" dirty="0"/>
              <a:t>Evaluate </a:t>
            </a:r>
            <a:r>
              <a:rPr lang="en-US" dirty="0" smtClean="0"/>
              <a:t>tab</a:t>
            </a:r>
          </a:p>
          <a:p>
            <a:endParaRPr lang="en-US" dirty="0" smtClean="0"/>
          </a:p>
        </p:txBody>
      </p:sp>
      <p:sp>
        <p:nvSpPr>
          <p:cNvPr id="6" name="Content Placeholder 5"/>
          <p:cNvSpPr>
            <a:spLocks noGrp="1"/>
          </p:cNvSpPr>
          <p:nvPr>
            <p:ph sz="quarter" idx="16"/>
          </p:nvPr>
        </p:nvSpPr>
        <p:spPr/>
        <p:txBody>
          <a:bodyPr>
            <a:normAutofit/>
          </a:bodyPr>
          <a:lstStyle/>
          <a:p>
            <a:r>
              <a:rPr lang="en-US" dirty="0" smtClean="0"/>
              <a:t>Dashboard </a:t>
            </a:r>
            <a:r>
              <a:rPr lang="en-US" dirty="0"/>
              <a:t>Widget Update</a:t>
            </a:r>
          </a:p>
          <a:p>
            <a:r>
              <a:rPr lang="en-US" dirty="0" smtClean="0"/>
              <a:t>How can you share a dashboard?</a:t>
            </a:r>
            <a:endParaRPr lang="en-US" dirty="0"/>
          </a:p>
          <a:p>
            <a:pPr marL="223837" lvl="1" indent="0">
              <a:buNone/>
            </a:pPr>
            <a:endParaRPr lang="en-US" dirty="0"/>
          </a:p>
          <a:p>
            <a:endParaRPr lang="en-US" dirty="0"/>
          </a:p>
          <a:p>
            <a:endParaRPr lang="en-US" dirty="0"/>
          </a:p>
        </p:txBody>
      </p:sp>
    </p:spTree>
    <p:extLst>
      <p:ext uri="{BB962C8B-B14F-4D97-AF65-F5344CB8AC3E}">
        <p14:creationId xmlns:p14="http://schemas.microsoft.com/office/powerpoint/2010/main" val="16869214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4"/>
          </p:nvPr>
        </p:nvSpPr>
        <p:spPr/>
        <p:txBody>
          <a:bodyPr/>
          <a:lstStyle/>
          <a:p>
            <a:r>
              <a:rPr lang="en-US" dirty="0" smtClean="0"/>
              <a:t>What is it?</a:t>
            </a:r>
            <a:endParaRPr lang="en-US" dirty="0"/>
          </a:p>
        </p:txBody>
      </p:sp>
      <p:sp>
        <p:nvSpPr>
          <p:cNvPr id="3" name="Title 2"/>
          <p:cNvSpPr>
            <a:spLocks noGrp="1"/>
          </p:cNvSpPr>
          <p:nvPr>
            <p:ph type="title"/>
          </p:nvPr>
        </p:nvSpPr>
        <p:spPr/>
        <p:txBody>
          <a:bodyPr/>
          <a:lstStyle/>
          <a:p>
            <a:r>
              <a:rPr lang="fr-FR" dirty="0" smtClean="0"/>
              <a:t>Project-</a:t>
            </a:r>
            <a:r>
              <a:rPr lang="fr-FR" dirty="0" err="1" smtClean="0"/>
              <a:t>based</a:t>
            </a:r>
            <a:r>
              <a:rPr lang="fr-FR" dirty="0" smtClean="0"/>
              <a:t> Learning (1/2)</a:t>
            </a:r>
            <a:endParaRPr lang="en-US" dirty="0"/>
          </a:p>
        </p:txBody>
      </p:sp>
      <p:sp>
        <p:nvSpPr>
          <p:cNvPr id="4" name="Content Placeholder 3"/>
          <p:cNvSpPr>
            <a:spLocks noGrp="1"/>
          </p:cNvSpPr>
          <p:nvPr>
            <p:ph sz="quarter" idx="15"/>
          </p:nvPr>
        </p:nvSpPr>
        <p:spPr/>
        <p:txBody>
          <a:bodyPr>
            <a:normAutofit fontScale="92500" lnSpcReduction="20000"/>
          </a:bodyPr>
          <a:lstStyle/>
          <a:p>
            <a:pPr algn="just"/>
            <a:r>
              <a:rPr lang="en-US" b="1" dirty="0" smtClean="0"/>
              <a:t>Project-based </a:t>
            </a:r>
            <a:r>
              <a:rPr lang="en-US" b="1" dirty="0"/>
              <a:t>learning</a:t>
            </a:r>
            <a:r>
              <a:rPr lang="en-US" dirty="0"/>
              <a:t> (</a:t>
            </a:r>
            <a:r>
              <a:rPr lang="en-US" b="1" dirty="0"/>
              <a:t>PBL</a:t>
            </a:r>
            <a:r>
              <a:rPr lang="en-US" dirty="0"/>
              <a:t>) is a student-centered pedagogy in which students learn about a subject through the </a:t>
            </a:r>
            <a:r>
              <a:rPr lang="en-US" b="1" dirty="0"/>
              <a:t>experience</a:t>
            </a:r>
            <a:r>
              <a:rPr lang="en-US" dirty="0"/>
              <a:t> of solving an </a:t>
            </a:r>
            <a:r>
              <a:rPr lang="en-US" b="1" dirty="0"/>
              <a:t>open-ended problem</a:t>
            </a:r>
            <a:r>
              <a:rPr lang="en-US" dirty="0"/>
              <a:t>. Students learn both thinking strategies and domain knowledge. </a:t>
            </a:r>
            <a:r>
              <a:rPr lang="en-US" dirty="0" smtClean="0"/>
              <a:t>It </a:t>
            </a:r>
            <a:r>
              <a:rPr lang="en-US" dirty="0"/>
              <a:t>was developed at the McMaster University Medical School in Canada in the 1960s and has since spread around the world. </a:t>
            </a:r>
            <a:endParaRPr lang="en-US" dirty="0" smtClean="0"/>
          </a:p>
          <a:p>
            <a:pPr algn="just"/>
            <a:r>
              <a:rPr lang="en-US" dirty="0" smtClean="0"/>
              <a:t>Working </a:t>
            </a:r>
            <a:r>
              <a:rPr lang="en-US" dirty="0"/>
              <a:t>in groups, </a:t>
            </a:r>
            <a:r>
              <a:rPr lang="en-US" b="1" dirty="0"/>
              <a:t>students</a:t>
            </a:r>
            <a:r>
              <a:rPr lang="en-US" dirty="0"/>
              <a:t> identify what they already know, what they need to know, and how and where to access new information that may lead to the resolution of the problem. The role of the instructor </a:t>
            </a:r>
            <a:r>
              <a:rPr lang="en-US" dirty="0" smtClean="0"/>
              <a:t>(tutor) </a:t>
            </a:r>
            <a:r>
              <a:rPr lang="en-US" dirty="0"/>
              <a:t>is to facilitate learning by supporting, guiding, and monitoring the learning process</a:t>
            </a:r>
            <a:r>
              <a:rPr lang="en-US" dirty="0" smtClean="0"/>
              <a:t>. </a:t>
            </a:r>
          </a:p>
          <a:p>
            <a:pPr algn="just"/>
            <a:r>
              <a:rPr lang="en-US" dirty="0" smtClean="0"/>
              <a:t>PBL </a:t>
            </a:r>
            <a:r>
              <a:rPr lang="en-US" dirty="0"/>
              <a:t>represents a paradigm shift from traditional teaching and learning philosophy</a:t>
            </a:r>
            <a:r>
              <a:rPr lang="en-US" dirty="0" smtClean="0"/>
              <a:t>, </a:t>
            </a:r>
            <a:r>
              <a:rPr lang="en-US" dirty="0"/>
              <a:t>which is more often lecture-based. The constructs for teaching PBL are </a:t>
            </a:r>
            <a:r>
              <a:rPr lang="en-US" b="1" dirty="0"/>
              <a:t>very different from traditional classroom/lecture teaching</a:t>
            </a:r>
            <a:r>
              <a:rPr lang="en-US" dirty="0"/>
              <a:t>.</a:t>
            </a:r>
          </a:p>
          <a:p>
            <a:endParaRPr lang="en-US" dirty="0"/>
          </a:p>
        </p:txBody>
      </p:sp>
    </p:spTree>
    <p:extLst>
      <p:ext uri="{BB962C8B-B14F-4D97-AF65-F5344CB8AC3E}">
        <p14:creationId xmlns:p14="http://schemas.microsoft.com/office/powerpoint/2010/main" val="12240470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4"/>
          </p:nvPr>
        </p:nvSpPr>
        <p:spPr/>
        <p:txBody>
          <a:bodyPr/>
          <a:lstStyle/>
          <a:p>
            <a:r>
              <a:rPr lang="en-US" dirty="0"/>
              <a:t>A series of </a:t>
            </a:r>
            <a:r>
              <a:rPr lang="en-US" dirty="0" smtClean="0"/>
              <a:t>non-sequential activities</a:t>
            </a:r>
            <a:endParaRPr lang="en-US" dirty="0"/>
          </a:p>
        </p:txBody>
      </p:sp>
      <p:sp>
        <p:nvSpPr>
          <p:cNvPr id="3" name="Title 2"/>
          <p:cNvSpPr>
            <a:spLocks noGrp="1"/>
          </p:cNvSpPr>
          <p:nvPr>
            <p:ph type="title"/>
          </p:nvPr>
        </p:nvSpPr>
        <p:spPr/>
        <p:txBody>
          <a:bodyPr/>
          <a:lstStyle/>
          <a:p>
            <a:r>
              <a:rPr lang="fr-FR" dirty="0"/>
              <a:t>Project-</a:t>
            </a:r>
            <a:r>
              <a:rPr lang="fr-FR" dirty="0" err="1"/>
              <a:t>based</a:t>
            </a:r>
            <a:r>
              <a:rPr lang="fr-FR" dirty="0"/>
              <a:t> </a:t>
            </a:r>
            <a:r>
              <a:rPr lang="fr-FR" dirty="0" smtClean="0"/>
              <a:t>Learning (2/2)</a:t>
            </a:r>
            <a:endParaRPr lang="en-US" dirty="0"/>
          </a:p>
        </p:txBody>
      </p:sp>
      <p:pic>
        <p:nvPicPr>
          <p:cNvPr id="35" name="Espace réservé du contenu 4" descr="DS Spirale Blue Shaderless.png"/>
          <p:cNvPicPr>
            <a:picLocks noGrp="1" noChangeAspect="1"/>
          </p:cNvPicPr>
          <p:nvPr>
            <p:ph sz="quarter" idx="4294967295"/>
          </p:nvPr>
        </p:nvPicPr>
        <p:blipFill>
          <a:blip r:embed="rId2" cstate="screen"/>
          <a:srcRect/>
          <a:stretch>
            <a:fillRect/>
          </a:stretch>
        </p:blipFill>
        <p:spPr>
          <a:xfrm>
            <a:off x="3505200" y="1428751"/>
            <a:ext cx="2743200" cy="2273300"/>
          </a:xfrm>
          <a:prstGeom prst="rect">
            <a:avLst/>
          </a:prstGeom>
          <a:effectLst>
            <a:reflection blurRad="6350" stA="52000" endA="300" endPos="35000" dir="5400000" sy="-100000" algn="bl" rotWithShape="0"/>
          </a:effectLst>
        </p:spPr>
      </p:pic>
      <p:sp>
        <p:nvSpPr>
          <p:cNvPr id="37" name="Rectangle 36"/>
          <p:cNvSpPr/>
          <p:nvPr/>
        </p:nvSpPr>
        <p:spPr>
          <a:xfrm>
            <a:off x="4749619" y="3612063"/>
            <a:ext cx="2944339" cy="307777"/>
          </a:xfrm>
          <a:prstGeom prst="rect">
            <a:avLst/>
          </a:prstGeom>
          <a:noFill/>
        </p:spPr>
        <p:txBody>
          <a:bodyPr wrap="square" lIns="91440" tIns="45720" rIns="91440" bIns="45720">
            <a:spAutoFit/>
          </a:bodyPr>
          <a:lstStyle/>
          <a:p>
            <a:pPr fontAlgn="auto">
              <a:spcBef>
                <a:spcPts val="0"/>
              </a:spcBef>
              <a:spcAft>
                <a:spcPts val="0"/>
              </a:spcAft>
              <a:defRPr/>
            </a:pPr>
            <a:r>
              <a:rPr lang="en-US" sz="1400" b="1" dirty="0" smtClean="0"/>
              <a:t>LEARNING</a:t>
            </a:r>
            <a:endParaRPr lang="en-US" sz="1400" b="1" dirty="0"/>
          </a:p>
        </p:txBody>
      </p:sp>
      <p:sp>
        <p:nvSpPr>
          <p:cNvPr id="38" name="Rectangle 37"/>
          <p:cNvSpPr/>
          <p:nvPr/>
        </p:nvSpPr>
        <p:spPr>
          <a:xfrm>
            <a:off x="-194206" y="2329776"/>
            <a:ext cx="2885139" cy="307777"/>
          </a:xfrm>
          <a:prstGeom prst="rect">
            <a:avLst/>
          </a:prstGeom>
          <a:noFill/>
        </p:spPr>
        <p:txBody>
          <a:bodyPr wrap="square" lIns="91440" tIns="45720" rIns="91440" bIns="45720">
            <a:spAutoFit/>
          </a:bodyPr>
          <a:lstStyle/>
          <a:p>
            <a:pPr algn="r"/>
            <a:r>
              <a:rPr lang="en-US" sz="1400" b="1" dirty="0" smtClean="0"/>
              <a:t>CREATION / IMPLEMENTATION</a:t>
            </a:r>
            <a:endParaRPr lang="en-US" sz="1400" b="1" dirty="0"/>
          </a:p>
        </p:txBody>
      </p:sp>
      <p:sp>
        <p:nvSpPr>
          <p:cNvPr id="39" name="Rectangle 38"/>
          <p:cNvSpPr/>
          <p:nvPr/>
        </p:nvSpPr>
        <p:spPr>
          <a:xfrm>
            <a:off x="6016040" y="2808369"/>
            <a:ext cx="3053080" cy="307777"/>
          </a:xfrm>
          <a:prstGeom prst="rect">
            <a:avLst/>
          </a:prstGeom>
          <a:ln>
            <a:noFill/>
          </a:ln>
          <a:effectLst/>
          <a:scene3d>
            <a:camera prst="orthographicFront"/>
            <a:lightRig rig="contrasting" dir="t">
              <a:rot lat="0" lon="0" rev="4200000"/>
            </a:lightRig>
          </a:scene3d>
          <a:sp3d prstMaterial="plastic">
            <a:bevelT w="381000" h="114300" prst="relaxedInset"/>
            <a:contourClr>
              <a:srgbClr val="969696"/>
            </a:contourClr>
          </a:sp3d>
        </p:spPr>
        <p:txBody>
          <a:bodyPr wrap="square" lIns="91440" tIns="45720" rIns="91440" bIns="45720">
            <a:spAutoFit/>
          </a:bodyPr>
          <a:lstStyle/>
          <a:p>
            <a:r>
              <a:rPr lang="en-US" sz="1400" b="1" dirty="0" smtClean="0">
                <a:latin typeface="Arial Narrow" pitchFamily="34" charset="0"/>
              </a:rPr>
              <a:t>INSPIRATION</a:t>
            </a:r>
            <a:endParaRPr lang="en-US" sz="1400" b="1" dirty="0">
              <a:latin typeface="Arial Narrow" pitchFamily="34" charset="0"/>
            </a:endParaRPr>
          </a:p>
        </p:txBody>
      </p:sp>
      <p:sp>
        <p:nvSpPr>
          <p:cNvPr id="42" name="Ellipse 30"/>
          <p:cNvSpPr/>
          <p:nvPr/>
        </p:nvSpPr>
        <p:spPr>
          <a:xfrm>
            <a:off x="5085066" y="1766417"/>
            <a:ext cx="108012" cy="108012"/>
          </a:xfrm>
          <a:prstGeom prst="ellipse">
            <a:avLst/>
          </a:prstGeom>
          <a:solidFill>
            <a:schemeClr val="tx1"/>
          </a:solidFill>
          <a:ln>
            <a:noFill/>
          </a:ln>
          <a:effectLst>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solidFill>
              <a:latin typeface="3ds" pitchFamily="50" charset="0"/>
            </a:endParaRPr>
          </a:p>
        </p:txBody>
      </p:sp>
      <p:sp>
        <p:nvSpPr>
          <p:cNvPr id="45" name="Line Callout 2 (Accent Bar) 44"/>
          <p:cNvSpPr/>
          <p:nvPr/>
        </p:nvSpPr>
        <p:spPr>
          <a:xfrm>
            <a:off x="3233544" y="3681961"/>
            <a:ext cx="1097280" cy="731520"/>
          </a:xfrm>
          <a:prstGeom prst="accentCallout2">
            <a:avLst>
              <a:gd name="adj1" fmla="val 45690"/>
              <a:gd name="adj2" fmla="val 140392"/>
              <a:gd name="adj3" fmla="val 45119"/>
              <a:gd name="adj4" fmla="val 130902"/>
              <a:gd name="adj5" fmla="val -44796"/>
              <a:gd name="adj6" fmla="val 126026"/>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Line Callout 2 (Accent Bar) 45"/>
          <p:cNvSpPr/>
          <p:nvPr/>
        </p:nvSpPr>
        <p:spPr>
          <a:xfrm>
            <a:off x="1496759" y="2370624"/>
            <a:ext cx="1097280" cy="731520"/>
          </a:xfrm>
          <a:prstGeom prst="accentCallout2">
            <a:avLst>
              <a:gd name="adj1" fmla="val 48698"/>
              <a:gd name="adj2" fmla="val 114643"/>
              <a:gd name="adj3" fmla="val 41212"/>
              <a:gd name="adj4" fmla="val 150686"/>
              <a:gd name="adj5" fmla="val -9488"/>
              <a:gd name="adj6" fmla="val 214691"/>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Line Callout 2 (Accent Bar) 47"/>
          <p:cNvSpPr/>
          <p:nvPr/>
        </p:nvSpPr>
        <p:spPr>
          <a:xfrm>
            <a:off x="6337300" y="2802180"/>
            <a:ext cx="1097280" cy="731520"/>
          </a:xfrm>
          <a:prstGeom prst="accentCallout2">
            <a:avLst>
              <a:gd name="adj1" fmla="val 53538"/>
              <a:gd name="adj2" fmla="val -29067"/>
              <a:gd name="adj3" fmla="val 53538"/>
              <a:gd name="adj4" fmla="val -44642"/>
              <a:gd name="adj5" fmla="val 46199"/>
              <a:gd name="adj6" fmla="val -72681"/>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Line Callout 2 (Accent Bar) 48"/>
          <p:cNvSpPr/>
          <p:nvPr/>
        </p:nvSpPr>
        <p:spPr>
          <a:xfrm>
            <a:off x="2776183" y="1292425"/>
            <a:ext cx="172642" cy="731520"/>
          </a:xfrm>
          <a:prstGeom prst="accentCallout2">
            <a:avLst>
              <a:gd name="adj1" fmla="val 50000"/>
              <a:gd name="adj2" fmla="val 103358"/>
              <a:gd name="adj3" fmla="val 40392"/>
              <a:gd name="adj4" fmla="val 489386"/>
              <a:gd name="adj5" fmla="val 69482"/>
              <a:gd name="adj6" fmla="val 1364068"/>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Rectangle 52"/>
          <p:cNvSpPr/>
          <p:nvPr/>
        </p:nvSpPr>
        <p:spPr>
          <a:xfrm>
            <a:off x="404335" y="1294177"/>
            <a:ext cx="2544490" cy="307777"/>
          </a:xfrm>
          <a:prstGeom prst="rect">
            <a:avLst/>
          </a:prstGeom>
        </p:spPr>
        <p:txBody>
          <a:bodyPr wrap="square">
            <a:spAutoFit/>
          </a:bodyPr>
          <a:lstStyle/>
          <a:p>
            <a:pPr algn="r">
              <a:defRPr/>
            </a:pPr>
            <a:r>
              <a:rPr lang="en-US" sz="1400" b="1" dirty="0" smtClean="0"/>
              <a:t>EVALUATION</a:t>
            </a:r>
            <a:endParaRPr lang="en-US" sz="1400" b="1" dirty="0"/>
          </a:p>
        </p:txBody>
      </p:sp>
      <p:sp>
        <p:nvSpPr>
          <p:cNvPr id="56" name="Rectangle 55"/>
          <p:cNvSpPr/>
          <p:nvPr/>
        </p:nvSpPr>
        <p:spPr>
          <a:xfrm>
            <a:off x="880515" y="3260664"/>
            <a:ext cx="2262164" cy="307777"/>
          </a:xfrm>
          <a:prstGeom prst="rect">
            <a:avLst/>
          </a:prstGeom>
          <a:noFill/>
        </p:spPr>
        <p:txBody>
          <a:bodyPr wrap="square" lIns="91440" tIns="45720" rIns="91440" bIns="45720">
            <a:spAutoFit/>
          </a:bodyPr>
          <a:lstStyle/>
          <a:p>
            <a:pPr algn="r"/>
            <a:r>
              <a:rPr lang="en-US" sz="1400" b="1" dirty="0" smtClean="0"/>
              <a:t>INNOVATION / IDEATION</a:t>
            </a:r>
            <a:endParaRPr lang="en-US" sz="1400" b="1" dirty="0"/>
          </a:p>
        </p:txBody>
      </p:sp>
      <p:sp>
        <p:nvSpPr>
          <p:cNvPr id="58" name="Line Callout 2 (Accent Bar) 57"/>
          <p:cNvSpPr/>
          <p:nvPr/>
        </p:nvSpPr>
        <p:spPr>
          <a:xfrm>
            <a:off x="2045399" y="3316201"/>
            <a:ext cx="1097280" cy="731520"/>
          </a:xfrm>
          <a:prstGeom prst="accentCallout2">
            <a:avLst>
              <a:gd name="adj1" fmla="val 50000"/>
              <a:gd name="adj2" fmla="val 103358"/>
              <a:gd name="adj3" fmla="val 29978"/>
              <a:gd name="adj4" fmla="val 125593"/>
              <a:gd name="adj5" fmla="val -63647"/>
              <a:gd name="adj6" fmla="val 171262"/>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9" name="Picture 3" descr="C:\Users\d6s\Desktop\smallcompass.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11747"/>
          <a:stretch/>
        </p:blipFill>
        <p:spPr bwMode="auto">
          <a:xfrm>
            <a:off x="4414701" y="2207441"/>
            <a:ext cx="841375" cy="860224"/>
          </a:xfrm>
          <a:prstGeom prst="rect">
            <a:avLst/>
          </a:prstGeom>
          <a:noFill/>
          <a:extLst>
            <a:ext uri="{909E8E84-426E-40DD-AFC4-6F175D3DCCD1}">
              <a14:hiddenFill xmlns:a14="http://schemas.microsoft.com/office/drawing/2010/main">
                <a:solidFill>
                  <a:srgbClr val="FFFFFF"/>
                </a:solidFill>
              </a14:hiddenFill>
            </a:ext>
          </a:extLst>
        </p:spPr>
      </p:pic>
      <p:sp>
        <p:nvSpPr>
          <p:cNvPr id="67" name="Rectangle 66"/>
          <p:cNvSpPr/>
          <p:nvPr/>
        </p:nvSpPr>
        <p:spPr>
          <a:xfrm>
            <a:off x="6097181" y="3116146"/>
            <a:ext cx="2413773" cy="400110"/>
          </a:xfrm>
          <a:prstGeom prst="rect">
            <a:avLst/>
          </a:prstGeom>
        </p:spPr>
        <p:txBody>
          <a:bodyPr wrap="square">
            <a:spAutoFit/>
          </a:bodyPr>
          <a:lstStyle/>
          <a:p>
            <a:r>
              <a:rPr lang="en-US" sz="1000" i="1" dirty="0" smtClean="0"/>
              <a:t>Real world, contextual, semantic driven, real-time, web-wide</a:t>
            </a:r>
            <a:endParaRPr lang="en-US" sz="1000" i="1" dirty="0"/>
          </a:p>
        </p:txBody>
      </p:sp>
      <p:sp>
        <p:nvSpPr>
          <p:cNvPr id="68" name="Rectangle 67"/>
          <p:cNvSpPr/>
          <p:nvPr/>
        </p:nvSpPr>
        <p:spPr>
          <a:xfrm>
            <a:off x="4775100" y="3929036"/>
            <a:ext cx="2528967" cy="400110"/>
          </a:xfrm>
          <a:prstGeom prst="rect">
            <a:avLst/>
          </a:prstGeom>
        </p:spPr>
        <p:txBody>
          <a:bodyPr wrap="square">
            <a:spAutoFit/>
          </a:bodyPr>
          <a:lstStyle/>
          <a:p>
            <a:r>
              <a:rPr lang="en-US" sz="1000" i="1" dirty="0" smtClean="0"/>
              <a:t>Disciplinary related, Subject relevant, Project practice related</a:t>
            </a:r>
            <a:endParaRPr lang="en-US" sz="1000" i="1" dirty="0"/>
          </a:p>
        </p:txBody>
      </p:sp>
      <p:sp>
        <p:nvSpPr>
          <p:cNvPr id="69" name="Rectangle 68"/>
          <p:cNvSpPr/>
          <p:nvPr/>
        </p:nvSpPr>
        <p:spPr>
          <a:xfrm>
            <a:off x="919722" y="3488952"/>
            <a:ext cx="2251353" cy="400110"/>
          </a:xfrm>
          <a:prstGeom prst="rect">
            <a:avLst/>
          </a:prstGeom>
        </p:spPr>
        <p:txBody>
          <a:bodyPr wrap="square">
            <a:spAutoFit/>
          </a:bodyPr>
          <a:lstStyle/>
          <a:p>
            <a:pPr algn="r"/>
            <a:r>
              <a:rPr lang="en-US" sz="1000" i="1" dirty="0" smtClean="0"/>
              <a:t>Convergence of Ideas, Wikis, Persistent brain storming</a:t>
            </a:r>
            <a:endParaRPr lang="en-US" sz="1000" i="1" dirty="0"/>
          </a:p>
        </p:txBody>
      </p:sp>
      <p:sp>
        <p:nvSpPr>
          <p:cNvPr id="70" name="Rectangle 69"/>
          <p:cNvSpPr/>
          <p:nvPr/>
        </p:nvSpPr>
        <p:spPr>
          <a:xfrm>
            <a:off x="706423" y="2532822"/>
            <a:ext cx="2069760" cy="400110"/>
          </a:xfrm>
          <a:prstGeom prst="rect">
            <a:avLst/>
          </a:prstGeom>
        </p:spPr>
        <p:txBody>
          <a:bodyPr wrap="square">
            <a:spAutoFit/>
          </a:bodyPr>
          <a:lstStyle/>
          <a:p>
            <a:pPr algn="r"/>
            <a:r>
              <a:rPr lang="fr-FR" sz="1000" i="1" dirty="0" smtClean="0"/>
              <a:t>Multi-</a:t>
            </a:r>
            <a:r>
              <a:rPr lang="fr-FR" sz="1000" i="1" dirty="0" err="1" smtClean="0"/>
              <a:t>disciplinary</a:t>
            </a:r>
            <a:r>
              <a:rPr lang="fr-FR" sz="1000" i="1" dirty="0" smtClean="0"/>
              <a:t> </a:t>
            </a:r>
            <a:r>
              <a:rPr lang="fr-FR" sz="1000" i="1" dirty="0" err="1" smtClean="0"/>
              <a:t>authoring</a:t>
            </a:r>
            <a:r>
              <a:rPr lang="fr-FR" sz="1000" i="1" dirty="0" smtClean="0"/>
              <a:t>, </a:t>
            </a:r>
            <a:r>
              <a:rPr lang="fr-FR" sz="1000" i="1" dirty="0" err="1" smtClean="0"/>
              <a:t>project</a:t>
            </a:r>
            <a:r>
              <a:rPr lang="fr-FR" sz="1000" i="1" dirty="0" smtClean="0"/>
              <a:t> management </a:t>
            </a:r>
            <a:endParaRPr lang="en-US" sz="1000" i="1" dirty="0"/>
          </a:p>
        </p:txBody>
      </p:sp>
      <p:sp>
        <p:nvSpPr>
          <p:cNvPr id="71" name="Rectangle 70"/>
          <p:cNvSpPr/>
          <p:nvPr/>
        </p:nvSpPr>
        <p:spPr>
          <a:xfrm>
            <a:off x="579891" y="1623835"/>
            <a:ext cx="2336448" cy="400110"/>
          </a:xfrm>
          <a:prstGeom prst="rect">
            <a:avLst/>
          </a:prstGeom>
        </p:spPr>
        <p:txBody>
          <a:bodyPr wrap="square">
            <a:spAutoFit/>
          </a:bodyPr>
          <a:lstStyle/>
          <a:p>
            <a:pPr algn="r"/>
            <a:r>
              <a:rPr lang="en-US" sz="1000" i="1" dirty="0" smtClean="0"/>
              <a:t>Interaction monitoring, attributability, instructor or peer led</a:t>
            </a:r>
            <a:endParaRPr lang="en-US" sz="1000" i="1" dirty="0"/>
          </a:p>
        </p:txBody>
      </p:sp>
      <p:sp>
        <p:nvSpPr>
          <p:cNvPr id="27" name="Ellipse 30"/>
          <p:cNvSpPr/>
          <p:nvPr/>
        </p:nvSpPr>
        <p:spPr>
          <a:xfrm>
            <a:off x="3783203" y="2262612"/>
            <a:ext cx="108012" cy="108012"/>
          </a:xfrm>
          <a:prstGeom prst="ellipse">
            <a:avLst/>
          </a:prstGeom>
          <a:solidFill>
            <a:schemeClr val="tx1"/>
          </a:solidFill>
          <a:ln>
            <a:noFill/>
          </a:ln>
          <a:effectLst>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solidFill>
              <a:latin typeface="3ds" pitchFamily="50" charset="0"/>
            </a:endParaRPr>
          </a:p>
        </p:txBody>
      </p:sp>
      <p:sp>
        <p:nvSpPr>
          <p:cNvPr id="28" name="Ellipse 30"/>
          <p:cNvSpPr/>
          <p:nvPr/>
        </p:nvSpPr>
        <p:spPr>
          <a:xfrm>
            <a:off x="3877039" y="2780695"/>
            <a:ext cx="108012" cy="108012"/>
          </a:xfrm>
          <a:prstGeom prst="ellipse">
            <a:avLst/>
          </a:prstGeom>
          <a:solidFill>
            <a:schemeClr val="tx1"/>
          </a:solidFill>
          <a:ln>
            <a:noFill/>
          </a:ln>
          <a:effectLst>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solidFill>
              <a:latin typeface="3ds" pitchFamily="50" charset="0"/>
            </a:endParaRPr>
          </a:p>
        </p:txBody>
      </p:sp>
      <p:sp>
        <p:nvSpPr>
          <p:cNvPr id="29" name="Ellipse 30"/>
          <p:cNvSpPr/>
          <p:nvPr/>
        </p:nvSpPr>
        <p:spPr>
          <a:xfrm>
            <a:off x="4566600" y="3269283"/>
            <a:ext cx="108012" cy="108012"/>
          </a:xfrm>
          <a:prstGeom prst="ellipse">
            <a:avLst/>
          </a:prstGeom>
          <a:solidFill>
            <a:schemeClr val="tx1"/>
          </a:solidFill>
          <a:ln>
            <a:noFill/>
          </a:ln>
          <a:effectLst>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solidFill>
              <a:latin typeface="3ds" pitchFamily="50" charset="0"/>
            </a:endParaRPr>
          </a:p>
        </p:txBody>
      </p:sp>
      <p:sp>
        <p:nvSpPr>
          <p:cNvPr id="30" name="Ellipse 30"/>
          <p:cNvSpPr/>
          <p:nvPr/>
        </p:nvSpPr>
        <p:spPr>
          <a:xfrm>
            <a:off x="5464294" y="3081841"/>
            <a:ext cx="108012" cy="108012"/>
          </a:xfrm>
          <a:prstGeom prst="ellipse">
            <a:avLst/>
          </a:prstGeom>
          <a:solidFill>
            <a:schemeClr val="tx1"/>
          </a:solidFill>
          <a:ln>
            <a:noFill/>
          </a:ln>
          <a:effectLst>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solidFill>
              <a:latin typeface="3ds" pitchFamily="50" charset="0"/>
            </a:endParaRPr>
          </a:p>
        </p:txBody>
      </p:sp>
    </p:spTree>
    <p:extLst>
      <p:ext uri="{BB962C8B-B14F-4D97-AF65-F5344CB8AC3E}">
        <p14:creationId xmlns:p14="http://schemas.microsoft.com/office/powerpoint/2010/main" val="11952330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a:t>Project-based Learning with </a:t>
            </a:r>
            <a:r>
              <a:rPr lang="en-US" b="1" dirty="0"/>
              <a:t>3D</a:t>
            </a:r>
            <a:r>
              <a:rPr lang="en-US" dirty="0"/>
              <a:t>EXPERIENCE</a:t>
            </a:r>
            <a:endParaRPr lang="en-US" b="1" dirty="0"/>
          </a:p>
        </p:txBody>
      </p:sp>
      <p:sp>
        <p:nvSpPr>
          <p:cNvPr id="10" name="Text Placeholder 9"/>
          <p:cNvSpPr>
            <a:spLocks noGrp="1"/>
          </p:cNvSpPr>
          <p:nvPr>
            <p:ph type="body" sz="quarter" idx="14"/>
          </p:nvPr>
        </p:nvSpPr>
        <p:spPr/>
        <p:txBody>
          <a:bodyPr/>
          <a:lstStyle/>
          <a:p>
            <a:r>
              <a:rPr lang="en-US" dirty="0" smtClean="0"/>
              <a:t>ILICE: A Customized </a:t>
            </a:r>
            <a:r>
              <a:rPr lang="en-US" dirty="0"/>
              <a:t>D</a:t>
            </a:r>
            <a:r>
              <a:rPr lang="en-US" dirty="0" smtClean="0"/>
              <a:t>ashboard for PBL</a:t>
            </a:r>
            <a:endParaRPr lang="en-US" dirty="0"/>
          </a:p>
        </p:txBody>
      </p:sp>
      <p:sp>
        <p:nvSpPr>
          <p:cNvPr id="11" name="Content Placeholder 10"/>
          <p:cNvSpPr>
            <a:spLocks noGrp="1"/>
          </p:cNvSpPr>
          <p:nvPr>
            <p:ph sz="quarter" idx="15"/>
          </p:nvPr>
        </p:nvSpPr>
        <p:spPr>
          <a:xfrm>
            <a:off x="719137" y="1223963"/>
            <a:ext cx="6644053" cy="3340099"/>
          </a:xfrm>
        </p:spPr>
        <p:txBody>
          <a:bodyPr>
            <a:normAutofit/>
          </a:bodyPr>
          <a:lstStyle/>
          <a:p>
            <a:pPr algn="just"/>
            <a:r>
              <a:rPr lang="en-US" sz="1800" dirty="0" smtClean="0"/>
              <a:t>As project-based learning becomes an important pedagogical method, we created the ILICE Dashboard (</a:t>
            </a:r>
            <a:r>
              <a:rPr lang="en-US" sz="1800" b="1" dirty="0" smtClean="0"/>
              <a:t>I</a:t>
            </a:r>
            <a:r>
              <a:rPr lang="en-US" sz="1800" dirty="0" smtClean="0"/>
              <a:t>nspire, </a:t>
            </a:r>
            <a:r>
              <a:rPr lang="en-US" sz="1800" b="1" dirty="0" smtClean="0"/>
              <a:t>L</a:t>
            </a:r>
            <a:r>
              <a:rPr lang="en-US" sz="1800" dirty="0" smtClean="0"/>
              <a:t>earn, </a:t>
            </a:r>
            <a:r>
              <a:rPr lang="en-US" sz="1800" b="1" dirty="0" smtClean="0"/>
              <a:t>I</a:t>
            </a:r>
            <a:r>
              <a:rPr lang="en-US" sz="1800" dirty="0" smtClean="0"/>
              <a:t>nnovate, </a:t>
            </a:r>
            <a:r>
              <a:rPr lang="en-US" sz="1800" b="1" dirty="0" smtClean="0"/>
              <a:t>C</a:t>
            </a:r>
            <a:r>
              <a:rPr lang="en-US" sz="1800" dirty="0" smtClean="0"/>
              <a:t>reate, </a:t>
            </a:r>
            <a:r>
              <a:rPr lang="en-US" sz="1800" b="1" dirty="0" smtClean="0"/>
              <a:t>E</a:t>
            </a:r>
            <a:r>
              <a:rPr lang="en-US" sz="1800" dirty="0" smtClean="0"/>
              <a:t>valuate) to respond to this increasing demand.</a:t>
            </a:r>
          </a:p>
          <a:p>
            <a:pPr algn="just"/>
            <a:r>
              <a:rPr lang="en-US" sz="1800" dirty="0" smtClean="0"/>
              <a:t>In this document, you will see how you can use the ILICE Dashboard of the </a:t>
            </a:r>
            <a:r>
              <a:rPr lang="en-US" sz="1800" b="1" dirty="0" smtClean="0"/>
              <a:t>3D</a:t>
            </a:r>
            <a:r>
              <a:rPr lang="en-US" sz="1800" dirty="0" smtClean="0"/>
              <a:t>EXPERIENCE Platform</a:t>
            </a:r>
            <a:r>
              <a:rPr lang="en-US" sz="1800" dirty="0"/>
              <a:t> </a:t>
            </a:r>
            <a:r>
              <a:rPr lang="en-US" sz="1800" dirty="0" smtClean="0"/>
              <a:t>to implement various activities for PBL. This dashboard is completely compatible with any learning outcomes you choose.</a:t>
            </a:r>
            <a:endParaRPr lang="en-US" sz="1800" dirty="0"/>
          </a:p>
          <a:p>
            <a:pPr algn="just"/>
            <a:r>
              <a:rPr lang="en-US" sz="1800" dirty="0" smtClean="0"/>
              <a:t>For each tab, you will find a description of the activities associated with the tab and how you can use it.</a:t>
            </a:r>
            <a:endParaRPr lang="en-US" sz="1800" dirty="0"/>
          </a:p>
        </p:txBody>
      </p:sp>
      <p:pic>
        <p:nvPicPr>
          <p:cNvPr id="16" name="Content Placeholder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85366" y="1798064"/>
            <a:ext cx="1070593" cy="1070593"/>
          </a:xfrm>
          <a:prstGeom prst="rect">
            <a:avLst/>
          </a:prstGeom>
        </p:spPr>
      </p:pic>
      <p:sp>
        <p:nvSpPr>
          <p:cNvPr id="3" name="TextBox 2"/>
          <p:cNvSpPr txBox="1"/>
          <p:nvPr/>
        </p:nvSpPr>
        <p:spPr>
          <a:xfrm>
            <a:off x="7536364" y="2835498"/>
            <a:ext cx="1544491" cy="461665"/>
          </a:xfrm>
          <a:prstGeom prst="rect">
            <a:avLst/>
          </a:prstGeom>
          <a:noFill/>
        </p:spPr>
        <p:txBody>
          <a:bodyPr wrap="square" rtlCol="0">
            <a:spAutoFit/>
          </a:bodyPr>
          <a:lstStyle/>
          <a:p>
            <a:pPr algn="ctr"/>
            <a:r>
              <a:rPr lang="en-US" sz="1200" dirty="0" smtClean="0"/>
              <a:t>Discover the presentation video!</a:t>
            </a:r>
            <a:endParaRPr lang="en-US" sz="1200" dirty="0"/>
          </a:p>
        </p:txBody>
      </p:sp>
    </p:spTree>
    <p:extLst>
      <p:ext uri="{BB962C8B-B14F-4D97-AF65-F5344CB8AC3E}">
        <p14:creationId xmlns:p14="http://schemas.microsoft.com/office/powerpoint/2010/main" val="368148137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4"/>
          </p:nvPr>
        </p:nvSpPr>
        <p:spPr/>
        <p:txBody>
          <a:bodyPr/>
          <a:lstStyle/>
          <a:p>
            <a:r>
              <a:rPr lang="en-US" dirty="0" smtClean="0"/>
              <a:t>ILICE: Inspire (1/3)</a:t>
            </a:r>
            <a:endParaRPr lang="en-US" dirty="0"/>
          </a:p>
        </p:txBody>
      </p:sp>
      <p:sp>
        <p:nvSpPr>
          <p:cNvPr id="3" name="Title 2"/>
          <p:cNvSpPr>
            <a:spLocks noGrp="1"/>
          </p:cNvSpPr>
          <p:nvPr>
            <p:ph type="title"/>
          </p:nvPr>
        </p:nvSpPr>
        <p:spPr/>
        <p:txBody>
          <a:bodyPr/>
          <a:lstStyle/>
          <a:p>
            <a:r>
              <a:rPr lang="en-US" dirty="0"/>
              <a:t>Project-based Learning with </a:t>
            </a:r>
            <a:r>
              <a:rPr lang="en-US" b="1" dirty="0"/>
              <a:t>3D</a:t>
            </a:r>
            <a:r>
              <a:rPr lang="en-US" dirty="0"/>
              <a:t>EXPERIENCE</a:t>
            </a:r>
          </a:p>
        </p:txBody>
      </p:sp>
      <p:sp>
        <p:nvSpPr>
          <p:cNvPr id="4" name="Content Placeholder 3"/>
          <p:cNvSpPr>
            <a:spLocks noGrp="1"/>
          </p:cNvSpPr>
          <p:nvPr>
            <p:ph sz="quarter" idx="15"/>
          </p:nvPr>
        </p:nvSpPr>
        <p:spPr>
          <a:xfrm>
            <a:off x="719571" y="1276350"/>
            <a:ext cx="7816417" cy="3141663"/>
          </a:xfrm>
        </p:spPr>
        <p:txBody>
          <a:bodyPr/>
          <a:lstStyle/>
          <a:p>
            <a:pPr marL="0" indent="0">
              <a:buNone/>
            </a:pPr>
            <a:r>
              <a:rPr lang="en-US" dirty="0" smtClean="0"/>
              <a:t>Used to open </a:t>
            </a:r>
            <a:r>
              <a:rPr lang="en-US" dirty="0"/>
              <a:t>minds through broad </a:t>
            </a:r>
            <a:r>
              <a:rPr lang="en-US" dirty="0" smtClean="0"/>
              <a:t>project contextualization, the Inspire tab provides continuous </a:t>
            </a:r>
            <a:r>
              <a:rPr lang="en-US" dirty="0"/>
              <a:t>awareness on project related internet </a:t>
            </a:r>
            <a:r>
              <a:rPr lang="en-US" dirty="0" smtClean="0"/>
              <a:t>activity.</a:t>
            </a:r>
          </a:p>
          <a:p>
            <a:pPr marL="0" indent="0">
              <a:buNone/>
            </a:pPr>
            <a:r>
              <a:rPr lang="en-US" b="1" dirty="0" smtClean="0"/>
              <a:t>Keywords:</a:t>
            </a:r>
          </a:p>
          <a:p>
            <a:pPr marL="2744788" indent="-250825"/>
            <a:r>
              <a:rPr lang="en-US" dirty="0"/>
              <a:t>Information </a:t>
            </a:r>
            <a:r>
              <a:rPr lang="en-US" dirty="0" smtClean="0"/>
              <a:t>Gathering</a:t>
            </a:r>
            <a:endParaRPr lang="en-US" dirty="0"/>
          </a:p>
          <a:p>
            <a:pPr marL="2744788" indent="-250825"/>
            <a:r>
              <a:rPr lang="en-US" dirty="0"/>
              <a:t>Information </a:t>
            </a:r>
            <a:r>
              <a:rPr lang="en-US" dirty="0" smtClean="0"/>
              <a:t>Seeking</a:t>
            </a:r>
          </a:p>
          <a:p>
            <a:pPr marL="2744788" indent="-250825"/>
            <a:r>
              <a:rPr lang="en-US" dirty="0"/>
              <a:t>Technological </a:t>
            </a:r>
            <a:r>
              <a:rPr lang="en-US" dirty="0" smtClean="0"/>
              <a:t>Watch</a:t>
            </a:r>
          </a:p>
          <a:p>
            <a:pPr marL="2744788" indent="-250825"/>
            <a:r>
              <a:rPr lang="en-US" dirty="0"/>
              <a:t>Influence Project </a:t>
            </a:r>
            <a:r>
              <a:rPr lang="en-US" dirty="0" smtClean="0"/>
              <a:t>Orientation</a:t>
            </a:r>
          </a:p>
          <a:p>
            <a:pPr marL="0" indent="0">
              <a:buNone/>
            </a:pPr>
            <a:endParaRPr lang="en-US" dirty="0"/>
          </a:p>
        </p:txBody>
      </p:sp>
    </p:spTree>
    <p:extLst>
      <p:ext uri="{BB962C8B-B14F-4D97-AF65-F5344CB8AC3E}">
        <p14:creationId xmlns:p14="http://schemas.microsoft.com/office/powerpoint/2010/main" val="2033084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MDO4\Media\Inspire\5-4-2016 11-16-40 AM.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38290" y="1272514"/>
            <a:ext cx="6328473" cy="308548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4"/>
          </p:nvPr>
        </p:nvSpPr>
        <p:spPr>
          <a:xfrm>
            <a:off x="719572" y="842963"/>
            <a:ext cx="7926407" cy="396549"/>
          </a:xfrm>
        </p:spPr>
        <p:txBody>
          <a:bodyPr/>
          <a:lstStyle/>
          <a:p>
            <a:r>
              <a:rPr lang="en-US" dirty="0"/>
              <a:t>ILICE: Inspire </a:t>
            </a:r>
            <a:r>
              <a:rPr lang="en-US" dirty="0" smtClean="0"/>
              <a:t>(2/3)</a:t>
            </a:r>
            <a:endParaRPr lang="en-US" dirty="0"/>
          </a:p>
        </p:txBody>
      </p:sp>
      <p:sp>
        <p:nvSpPr>
          <p:cNvPr id="2" name="Title 1"/>
          <p:cNvSpPr>
            <a:spLocks noGrp="1"/>
          </p:cNvSpPr>
          <p:nvPr>
            <p:ph type="title"/>
          </p:nvPr>
        </p:nvSpPr>
        <p:spPr/>
        <p:txBody>
          <a:bodyPr/>
          <a:lstStyle/>
          <a:p>
            <a:r>
              <a:rPr lang="en-US" dirty="0"/>
              <a:t>Project-based Learning with </a:t>
            </a:r>
            <a:r>
              <a:rPr lang="en-US" b="1" dirty="0"/>
              <a:t>3D</a:t>
            </a:r>
            <a:r>
              <a:rPr lang="en-US" dirty="0"/>
              <a:t>EXPERIENCE</a:t>
            </a:r>
          </a:p>
        </p:txBody>
      </p:sp>
      <p:sp>
        <p:nvSpPr>
          <p:cNvPr id="5" name="Line Callout 2 4"/>
          <p:cNvSpPr/>
          <p:nvPr/>
        </p:nvSpPr>
        <p:spPr>
          <a:xfrm>
            <a:off x="7832435" y="748747"/>
            <a:ext cx="1185455" cy="950430"/>
          </a:xfrm>
          <a:prstGeom prst="borderCallout2">
            <a:avLst>
              <a:gd name="adj1" fmla="val 48704"/>
              <a:gd name="adj2" fmla="val -3991"/>
              <a:gd name="adj3" fmla="val 48704"/>
              <a:gd name="adj4" fmla="val -17908"/>
              <a:gd name="adj5" fmla="val 94675"/>
              <a:gd name="adj6" fmla="val -49624"/>
            </a:avLst>
          </a:prstGeom>
          <a:solidFill>
            <a:schemeClr val="tx2">
              <a:lumMod val="20000"/>
              <a:lumOff val="80000"/>
              <a:alpha val="85000"/>
            </a:schemeClr>
          </a:solidFill>
          <a:ln w="9525">
            <a:solidFill>
              <a:schemeClr val="accent1"/>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342900" fontAlgn="base">
              <a:lnSpc>
                <a:spcPct val="90000"/>
              </a:lnSpc>
              <a:spcBef>
                <a:spcPts val="400"/>
              </a:spcBef>
            </a:pPr>
            <a:r>
              <a:rPr lang="fr-FR" sz="1000" b="1" dirty="0" smtClean="0">
                <a:solidFill>
                  <a:schemeClr val="tx2">
                    <a:lumMod val="75000"/>
                  </a:schemeClr>
                </a:solidFill>
                <a:latin typeface="3ds" pitchFamily="50" charset="0"/>
                <a:ea typeface="MS PGothic" pitchFamily="34" charset="-128"/>
              </a:rPr>
              <a:t>Be </a:t>
            </a:r>
            <a:r>
              <a:rPr lang="fr-FR" sz="1000" b="1" dirty="0" err="1" smtClean="0">
                <a:solidFill>
                  <a:schemeClr val="tx2">
                    <a:lumMod val="75000"/>
                  </a:schemeClr>
                </a:solidFill>
                <a:latin typeface="3ds" pitchFamily="50" charset="0"/>
                <a:ea typeface="MS PGothic" pitchFamily="34" charset="-128"/>
              </a:rPr>
              <a:t>Curious</a:t>
            </a:r>
            <a:endParaRPr lang="en-US" sz="1000" b="1" dirty="0">
              <a:solidFill>
                <a:schemeClr val="tx2">
                  <a:lumMod val="75000"/>
                </a:schemeClr>
              </a:solidFill>
              <a:latin typeface="3ds" pitchFamily="50" charset="0"/>
              <a:ea typeface="MS PGothic" pitchFamily="34" charset="-128"/>
            </a:endParaRPr>
          </a:p>
          <a:p>
            <a:pPr lvl="0" defTabSz="342900" fontAlgn="base">
              <a:lnSpc>
                <a:spcPct val="90000"/>
              </a:lnSpc>
              <a:spcBef>
                <a:spcPts val="400"/>
              </a:spcBef>
            </a:pPr>
            <a:r>
              <a:rPr lang="en-US" sz="800" dirty="0" smtClean="0">
                <a:solidFill>
                  <a:schemeClr val="tx2">
                    <a:lumMod val="75000"/>
                  </a:schemeClr>
                </a:solidFill>
                <a:latin typeface="3ds" pitchFamily="50" charset="0"/>
                <a:ea typeface="MS PGothic" pitchFamily="34" charset="-128"/>
              </a:rPr>
              <a:t>Open minds to other fields not directly linked to the subject. Example: bio mimic for 3D printing concept.</a:t>
            </a:r>
            <a:endParaRPr lang="en-US" sz="800" dirty="0">
              <a:solidFill>
                <a:schemeClr val="tx2">
                  <a:lumMod val="75000"/>
                </a:schemeClr>
              </a:solidFill>
              <a:latin typeface="3ds" pitchFamily="50" charset="0"/>
            </a:endParaRPr>
          </a:p>
        </p:txBody>
      </p:sp>
      <p:sp>
        <p:nvSpPr>
          <p:cNvPr id="9" name="Line Callout 2 8"/>
          <p:cNvSpPr/>
          <p:nvPr/>
        </p:nvSpPr>
        <p:spPr>
          <a:xfrm>
            <a:off x="7832435" y="2188169"/>
            <a:ext cx="1185456" cy="639555"/>
          </a:xfrm>
          <a:prstGeom prst="borderCallout2">
            <a:avLst>
              <a:gd name="adj1" fmla="val 50932"/>
              <a:gd name="adj2" fmla="val -5924"/>
              <a:gd name="adj3" fmla="val 51389"/>
              <a:gd name="adj4" fmla="val -20617"/>
              <a:gd name="adj5" fmla="val 107839"/>
              <a:gd name="adj6" fmla="val -49252"/>
            </a:avLst>
          </a:prstGeom>
          <a:solidFill>
            <a:schemeClr val="tx2">
              <a:lumMod val="20000"/>
              <a:lumOff val="80000"/>
              <a:alpha val="85000"/>
            </a:schemeClr>
          </a:solidFill>
          <a:ln w="9525">
            <a:solidFill>
              <a:schemeClr val="accent1"/>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342900" fontAlgn="base">
              <a:lnSpc>
                <a:spcPct val="90000"/>
              </a:lnSpc>
              <a:spcBef>
                <a:spcPts val="400"/>
              </a:spcBef>
            </a:pPr>
            <a:r>
              <a:rPr lang="fr-FR" sz="1000" b="1" dirty="0" smtClean="0">
                <a:solidFill>
                  <a:schemeClr val="tx2">
                    <a:lumMod val="75000"/>
                  </a:schemeClr>
                </a:solidFill>
                <a:latin typeface="3ds" pitchFamily="50" charset="0"/>
                <a:ea typeface="MS PGothic" pitchFamily="34" charset="-128"/>
              </a:rPr>
              <a:t>Observe</a:t>
            </a:r>
            <a:endParaRPr lang="en-US" sz="1000" b="1" dirty="0">
              <a:solidFill>
                <a:schemeClr val="tx2">
                  <a:lumMod val="75000"/>
                </a:schemeClr>
              </a:solidFill>
              <a:latin typeface="3ds" pitchFamily="50" charset="0"/>
              <a:ea typeface="MS PGothic" pitchFamily="34" charset="-128"/>
            </a:endParaRPr>
          </a:p>
          <a:p>
            <a:pPr lvl="0" defTabSz="342900" fontAlgn="base">
              <a:lnSpc>
                <a:spcPct val="90000"/>
              </a:lnSpc>
              <a:spcBef>
                <a:spcPts val="400"/>
              </a:spcBef>
            </a:pPr>
            <a:r>
              <a:rPr lang="en-US" sz="800" dirty="0" smtClean="0">
                <a:solidFill>
                  <a:schemeClr val="tx2">
                    <a:lumMod val="75000"/>
                  </a:schemeClr>
                </a:solidFill>
                <a:latin typeface="3ds" pitchFamily="50" charset="0"/>
                <a:ea typeface="MS PGothic" pitchFamily="34" charset="-128"/>
              </a:rPr>
              <a:t>Videos of projects previously carried out by other people.</a:t>
            </a:r>
            <a:endParaRPr lang="en-US" sz="800" dirty="0">
              <a:solidFill>
                <a:schemeClr val="tx2">
                  <a:lumMod val="75000"/>
                </a:schemeClr>
              </a:solidFill>
            </a:endParaRPr>
          </a:p>
        </p:txBody>
      </p:sp>
      <p:sp>
        <p:nvSpPr>
          <p:cNvPr id="10" name="Line Callout 2 9"/>
          <p:cNvSpPr/>
          <p:nvPr/>
        </p:nvSpPr>
        <p:spPr>
          <a:xfrm>
            <a:off x="355080" y="1487056"/>
            <a:ext cx="1083210" cy="822036"/>
          </a:xfrm>
          <a:prstGeom prst="borderCallout2">
            <a:avLst>
              <a:gd name="adj1" fmla="val 49787"/>
              <a:gd name="adj2" fmla="val 105214"/>
              <a:gd name="adj3" fmla="val 50261"/>
              <a:gd name="adj4" fmla="val 118818"/>
              <a:gd name="adj5" fmla="val 69744"/>
              <a:gd name="adj6" fmla="val 138049"/>
            </a:avLst>
          </a:prstGeom>
          <a:solidFill>
            <a:schemeClr val="tx2">
              <a:lumMod val="20000"/>
              <a:lumOff val="80000"/>
              <a:alpha val="85000"/>
            </a:schemeClr>
          </a:solidFill>
          <a:ln w="9525" cap="rnd">
            <a:solidFill>
              <a:schemeClr val="accent1"/>
            </a:solidFill>
            <a:headEnd type="none"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342900" fontAlgn="base">
              <a:lnSpc>
                <a:spcPct val="90000"/>
              </a:lnSpc>
              <a:spcBef>
                <a:spcPts val="400"/>
              </a:spcBef>
            </a:pPr>
            <a:r>
              <a:rPr lang="en-US" sz="1000" b="1" dirty="0">
                <a:solidFill>
                  <a:schemeClr val="tx2">
                    <a:lumMod val="75000"/>
                  </a:schemeClr>
                </a:solidFill>
                <a:latin typeface="3ds" pitchFamily="50" charset="0"/>
                <a:ea typeface="MS PGothic" pitchFamily="34" charset="-128"/>
              </a:rPr>
              <a:t>Get </a:t>
            </a:r>
            <a:r>
              <a:rPr lang="en-US" sz="1000" b="1" dirty="0" smtClean="0">
                <a:solidFill>
                  <a:schemeClr val="tx2">
                    <a:lumMod val="75000"/>
                  </a:schemeClr>
                </a:solidFill>
                <a:latin typeface="3ds" pitchFamily="50" charset="0"/>
                <a:ea typeface="MS PGothic" pitchFamily="34" charset="-128"/>
              </a:rPr>
              <a:t>Inspired</a:t>
            </a:r>
            <a:endParaRPr lang="en-US" sz="1000" b="1" dirty="0">
              <a:solidFill>
                <a:schemeClr val="tx2">
                  <a:lumMod val="75000"/>
                </a:schemeClr>
              </a:solidFill>
              <a:latin typeface="3ds" pitchFamily="50" charset="0"/>
              <a:ea typeface="MS PGothic" pitchFamily="34" charset="-128"/>
            </a:endParaRPr>
          </a:p>
          <a:p>
            <a:pPr lvl="0" defTabSz="342900" fontAlgn="base">
              <a:lnSpc>
                <a:spcPct val="90000"/>
              </a:lnSpc>
              <a:spcBef>
                <a:spcPts val="400"/>
              </a:spcBef>
            </a:pPr>
            <a:r>
              <a:rPr lang="en-US" sz="800" dirty="0">
                <a:solidFill>
                  <a:schemeClr val="tx2">
                    <a:lumMod val="75000"/>
                  </a:schemeClr>
                </a:solidFill>
                <a:latin typeface="3ds" pitchFamily="50" charset="0"/>
                <a:ea typeface="MS PGothic" pitchFamily="34" charset="-128"/>
              </a:rPr>
              <a:t>P</a:t>
            </a:r>
            <a:r>
              <a:rPr lang="en-US" sz="800" dirty="0" smtClean="0">
                <a:solidFill>
                  <a:schemeClr val="tx2">
                    <a:lumMod val="75000"/>
                  </a:schemeClr>
                </a:solidFill>
                <a:latin typeface="3ds" pitchFamily="50" charset="0"/>
                <a:ea typeface="MS PGothic" pitchFamily="34" charset="-128"/>
              </a:rPr>
              <a:t>rovide a dynamic  global view of inspirational materials</a:t>
            </a:r>
            <a:r>
              <a:rPr lang="en-US" sz="800" dirty="0">
                <a:solidFill>
                  <a:schemeClr val="tx2">
                    <a:lumMod val="75000"/>
                  </a:schemeClr>
                </a:solidFill>
                <a:latin typeface="3ds" pitchFamily="50" charset="0"/>
                <a:ea typeface="MS PGothic" pitchFamily="34" charset="-128"/>
              </a:rPr>
              <a:t> </a:t>
            </a:r>
            <a:r>
              <a:rPr lang="en-US" sz="800" dirty="0" smtClean="0">
                <a:solidFill>
                  <a:schemeClr val="tx2">
                    <a:lumMod val="75000"/>
                  </a:schemeClr>
                </a:solidFill>
                <a:latin typeface="3ds" pitchFamily="50" charset="0"/>
                <a:ea typeface="MS PGothic" pitchFamily="34" charset="-128"/>
              </a:rPr>
              <a:t>such as 3D printed objects.</a:t>
            </a:r>
            <a:endParaRPr lang="en-US" sz="800" dirty="0">
              <a:solidFill>
                <a:schemeClr val="tx2">
                  <a:lumMod val="75000"/>
                </a:schemeClr>
              </a:solidFill>
              <a:latin typeface="3ds" pitchFamily="50" charset="0"/>
            </a:endParaRPr>
          </a:p>
        </p:txBody>
      </p:sp>
    </p:spTree>
    <p:extLst>
      <p:ext uri="{BB962C8B-B14F-4D97-AF65-F5344CB8AC3E}">
        <p14:creationId xmlns:p14="http://schemas.microsoft.com/office/powerpoint/2010/main" val="39025976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MDO4\Media\Inspire\5-4-2016 11-48-27 A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38290" y="1272514"/>
            <a:ext cx="6328473" cy="308677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a:t>Project-based Learning with </a:t>
            </a:r>
            <a:r>
              <a:rPr lang="en-US" b="1" dirty="0"/>
              <a:t>3D</a:t>
            </a:r>
            <a:r>
              <a:rPr lang="en-US" dirty="0"/>
              <a:t>EXPERIENCE</a:t>
            </a:r>
          </a:p>
        </p:txBody>
      </p:sp>
      <p:sp>
        <p:nvSpPr>
          <p:cNvPr id="6" name="Line Callout 2 5"/>
          <p:cNvSpPr/>
          <p:nvPr/>
        </p:nvSpPr>
        <p:spPr>
          <a:xfrm>
            <a:off x="7415092" y="3510910"/>
            <a:ext cx="1602437" cy="715308"/>
          </a:xfrm>
          <a:prstGeom prst="borderCallout2">
            <a:avLst>
              <a:gd name="adj1" fmla="val 51646"/>
              <a:gd name="adj2" fmla="val -9925"/>
              <a:gd name="adj3" fmla="val 51646"/>
              <a:gd name="adj4" fmla="val -17046"/>
              <a:gd name="adj5" fmla="val -2984"/>
              <a:gd name="adj6" fmla="val -50202"/>
            </a:avLst>
          </a:prstGeom>
          <a:solidFill>
            <a:schemeClr val="tx2">
              <a:lumMod val="20000"/>
              <a:lumOff val="80000"/>
              <a:alpha val="85000"/>
            </a:schemeClr>
          </a:solidFill>
          <a:ln w="9525">
            <a:solidFill>
              <a:schemeClr val="accent1"/>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342900" fontAlgn="base">
              <a:lnSpc>
                <a:spcPct val="90000"/>
              </a:lnSpc>
              <a:spcBef>
                <a:spcPts val="400"/>
              </a:spcBef>
            </a:pPr>
            <a:r>
              <a:rPr lang="fr-FR" sz="1000" b="1" dirty="0" smtClean="0">
                <a:solidFill>
                  <a:schemeClr val="tx2">
                    <a:lumMod val="75000"/>
                  </a:schemeClr>
                </a:solidFill>
                <a:latin typeface="3ds" pitchFamily="50" charset="0"/>
                <a:ea typeface="MS PGothic" pitchFamily="34" charset="-128"/>
              </a:rPr>
              <a:t>Watch</a:t>
            </a:r>
            <a:endParaRPr lang="en-US" sz="1000" b="1" dirty="0">
              <a:solidFill>
                <a:schemeClr val="tx2">
                  <a:lumMod val="75000"/>
                </a:schemeClr>
              </a:solidFill>
              <a:latin typeface="3ds" pitchFamily="50" charset="0"/>
              <a:ea typeface="MS PGothic" pitchFamily="34" charset="-128"/>
            </a:endParaRPr>
          </a:p>
          <a:p>
            <a:pPr lvl="0" defTabSz="342900" fontAlgn="base">
              <a:lnSpc>
                <a:spcPct val="90000"/>
              </a:lnSpc>
              <a:spcBef>
                <a:spcPts val="400"/>
              </a:spcBef>
            </a:pPr>
            <a:r>
              <a:rPr lang="en-US" sz="800" dirty="0" smtClean="0">
                <a:solidFill>
                  <a:schemeClr val="tx2">
                    <a:lumMod val="75000"/>
                  </a:schemeClr>
                </a:solidFill>
                <a:latin typeface="3ds" pitchFamily="50" charset="0"/>
                <a:ea typeface="MS PGothic" pitchFamily="34" charset="-128"/>
              </a:rPr>
              <a:t>Display pedagogical videos to explain a concept, show an experiment, etc.</a:t>
            </a:r>
            <a:endParaRPr lang="en-US" sz="800" dirty="0">
              <a:solidFill>
                <a:schemeClr val="tx2">
                  <a:lumMod val="75000"/>
                </a:schemeClr>
              </a:solidFill>
            </a:endParaRPr>
          </a:p>
        </p:txBody>
      </p:sp>
      <p:sp>
        <p:nvSpPr>
          <p:cNvPr id="9" name="Line Callout 2 8"/>
          <p:cNvSpPr/>
          <p:nvPr/>
        </p:nvSpPr>
        <p:spPr>
          <a:xfrm>
            <a:off x="219090" y="2194451"/>
            <a:ext cx="1219200" cy="773081"/>
          </a:xfrm>
          <a:prstGeom prst="borderCallout2">
            <a:avLst>
              <a:gd name="adj1" fmla="val 49865"/>
              <a:gd name="adj2" fmla="val 106023"/>
              <a:gd name="adj3" fmla="val 50556"/>
              <a:gd name="adj4" fmla="val 128174"/>
              <a:gd name="adj5" fmla="val 83820"/>
              <a:gd name="adj6" fmla="val 151040"/>
            </a:avLst>
          </a:prstGeom>
          <a:solidFill>
            <a:schemeClr val="tx2">
              <a:lumMod val="20000"/>
              <a:lumOff val="80000"/>
              <a:alpha val="85000"/>
            </a:schemeClr>
          </a:solidFill>
          <a:ln w="9525">
            <a:solidFill>
              <a:schemeClr val="accent1"/>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342900" fontAlgn="base">
              <a:lnSpc>
                <a:spcPct val="90000"/>
              </a:lnSpc>
              <a:spcBef>
                <a:spcPts val="400"/>
              </a:spcBef>
            </a:pPr>
            <a:r>
              <a:rPr lang="fr-FR" sz="1000" b="1" dirty="0" smtClean="0">
                <a:solidFill>
                  <a:schemeClr val="tx2">
                    <a:lumMod val="75000"/>
                  </a:schemeClr>
                </a:solidFill>
                <a:latin typeface="3ds" pitchFamily="50" charset="0"/>
                <a:ea typeface="MS PGothic" pitchFamily="34" charset="-128"/>
              </a:rPr>
              <a:t>Analyse</a:t>
            </a:r>
            <a:endParaRPr lang="en-US" sz="1000" b="1" dirty="0">
              <a:solidFill>
                <a:schemeClr val="tx2">
                  <a:lumMod val="75000"/>
                </a:schemeClr>
              </a:solidFill>
              <a:latin typeface="3ds" pitchFamily="50" charset="0"/>
              <a:ea typeface="MS PGothic" pitchFamily="34" charset="-128"/>
            </a:endParaRPr>
          </a:p>
          <a:p>
            <a:pPr lvl="0" defTabSz="342900" fontAlgn="base">
              <a:lnSpc>
                <a:spcPct val="90000"/>
              </a:lnSpc>
              <a:spcBef>
                <a:spcPts val="400"/>
              </a:spcBef>
            </a:pPr>
            <a:r>
              <a:rPr lang="en-US" sz="800" dirty="0" smtClean="0">
                <a:solidFill>
                  <a:schemeClr val="tx2">
                    <a:lumMod val="75000"/>
                  </a:schemeClr>
                </a:solidFill>
                <a:latin typeface="3ds" pitchFamily="50" charset="0"/>
                <a:ea typeface="MS PGothic" pitchFamily="34" charset="-128"/>
              </a:rPr>
              <a:t>Display trends in professional fields. </a:t>
            </a:r>
            <a:r>
              <a:rPr lang="en-US" sz="800" dirty="0">
                <a:solidFill>
                  <a:schemeClr val="tx2">
                    <a:lumMod val="75000"/>
                  </a:schemeClr>
                </a:solidFill>
                <a:latin typeface="3ds" pitchFamily="50" charset="0"/>
                <a:ea typeface="MS PGothic" pitchFamily="34" charset="-128"/>
              </a:rPr>
              <a:t>E</a:t>
            </a:r>
            <a:r>
              <a:rPr lang="en-US" sz="800" dirty="0" smtClean="0">
                <a:solidFill>
                  <a:schemeClr val="tx2">
                    <a:lumMod val="75000"/>
                  </a:schemeClr>
                </a:solidFill>
                <a:latin typeface="3ds" pitchFamily="50" charset="0"/>
                <a:ea typeface="MS PGothic" pitchFamily="34" charset="-128"/>
              </a:rPr>
              <a:t>xample: the average weather in a country.</a:t>
            </a:r>
            <a:endParaRPr lang="en-US" sz="800" dirty="0">
              <a:solidFill>
                <a:schemeClr val="tx2">
                  <a:lumMod val="75000"/>
                </a:schemeClr>
              </a:solidFill>
            </a:endParaRPr>
          </a:p>
        </p:txBody>
      </p:sp>
      <p:sp>
        <p:nvSpPr>
          <p:cNvPr id="10" name="Line Callout 2 9"/>
          <p:cNvSpPr/>
          <p:nvPr/>
        </p:nvSpPr>
        <p:spPr>
          <a:xfrm>
            <a:off x="7415092" y="817763"/>
            <a:ext cx="1602437" cy="843497"/>
          </a:xfrm>
          <a:prstGeom prst="borderCallout2">
            <a:avLst>
              <a:gd name="adj1" fmla="val 49373"/>
              <a:gd name="adj2" fmla="val -5368"/>
              <a:gd name="adj3" fmla="val 49373"/>
              <a:gd name="adj4" fmla="val -15184"/>
              <a:gd name="adj5" fmla="val 104666"/>
              <a:gd name="adj6" fmla="val -23651"/>
            </a:avLst>
          </a:prstGeom>
          <a:solidFill>
            <a:schemeClr val="tx2">
              <a:lumMod val="20000"/>
              <a:lumOff val="80000"/>
              <a:alpha val="85000"/>
            </a:schemeClr>
          </a:solidFill>
          <a:ln w="9525">
            <a:solidFill>
              <a:schemeClr val="accent1"/>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342900" fontAlgn="base">
              <a:lnSpc>
                <a:spcPct val="90000"/>
              </a:lnSpc>
              <a:spcBef>
                <a:spcPts val="400"/>
              </a:spcBef>
            </a:pPr>
            <a:r>
              <a:rPr lang="fr-FR" sz="1000" b="1" dirty="0" err="1" smtClean="0">
                <a:solidFill>
                  <a:schemeClr val="tx2">
                    <a:lumMod val="75000"/>
                  </a:schemeClr>
                </a:solidFill>
                <a:latin typeface="3ds" pitchFamily="50" charset="0"/>
                <a:ea typeface="MS PGothic" pitchFamily="34" charset="-128"/>
              </a:rPr>
              <a:t>Keep</a:t>
            </a:r>
            <a:r>
              <a:rPr lang="fr-FR" sz="1000" b="1" dirty="0" smtClean="0">
                <a:solidFill>
                  <a:schemeClr val="tx2">
                    <a:lumMod val="75000"/>
                  </a:schemeClr>
                </a:solidFill>
                <a:latin typeface="3ds" pitchFamily="50" charset="0"/>
                <a:ea typeface="MS PGothic" pitchFamily="34" charset="-128"/>
              </a:rPr>
              <a:t> Up to Date</a:t>
            </a:r>
            <a:endParaRPr lang="en-US" sz="1000" b="1" dirty="0">
              <a:solidFill>
                <a:schemeClr val="tx2">
                  <a:lumMod val="75000"/>
                </a:schemeClr>
              </a:solidFill>
              <a:latin typeface="3ds" pitchFamily="50" charset="0"/>
              <a:ea typeface="MS PGothic" pitchFamily="34" charset="-128"/>
            </a:endParaRPr>
          </a:p>
          <a:p>
            <a:pPr lvl="0" defTabSz="342900" fontAlgn="base">
              <a:lnSpc>
                <a:spcPct val="90000"/>
              </a:lnSpc>
              <a:spcBef>
                <a:spcPts val="400"/>
              </a:spcBef>
            </a:pPr>
            <a:r>
              <a:rPr lang="en-US" sz="800" dirty="0">
                <a:solidFill>
                  <a:schemeClr val="tx2">
                    <a:lumMod val="75000"/>
                  </a:schemeClr>
                </a:solidFill>
                <a:latin typeface="3ds" pitchFamily="50" charset="0"/>
                <a:ea typeface="MS PGothic" pitchFamily="34" charset="-128"/>
              </a:rPr>
              <a:t>G</a:t>
            </a:r>
            <a:r>
              <a:rPr lang="en-US" sz="800" dirty="0" smtClean="0">
                <a:solidFill>
                  <a:schemeClr val="tx2">
                    <a:lumMod val="75000"/>
                  </a:schemeClr>
                </a:solidFill>
                <a:latin typeface="3ds" pitchFamily="50" charset="0"/>
                <a:ea typeface="MS PGothic" pitchFamily="34" charset="-128"/>
              </a:rPr>
              <a:t>enerate curiosity and influence project </a:t>
            </a:r>
            <a:r>
              <a:rPr lang="en-US" sz="800" dirty="0">
                <a:solidFill>
                  <a:schemeClr val="tx2">
                    <a:lumMod val="75000"/>
                  </a:schemeClr>
                </a:solidFill>
                <a:latin typeface="3ds" pitchFamily="50" charset="0"/>
                <a:ea typeface="MS PGothic" pitchFamily="34" charset="-128"/>
              </a:rPr>
              <a:t>orientation with </a:t>
            </a:r>
            <a:r>
              <a:rPr lang="en-US" sz="800" dirty="0" smtClean="0">
                <a:solidFill>
                  <a:schemeClr val="tx2">
                    <a:lumMod val="75000"/>
                  </a:schemeClr>
                </a:solidFill>
                <a:latin typeface="3ds" pitchFamily="50" charset="0"/>
                <a:ea typeface="MS PGothic" pitchFamily="34" charset="-128"/>
              </a:rPr>
              <a:t>dynamic </a:t>
            </a:r>
            <a:r>
              <a:rPr lang="en-US" sz="800" dirty="0">
                <a:solidFill>
                  <a:schemeClr val="tx2">
                    <a:lumMod val="75000"/>
                  </a:schemeClr>
                </a:solidFill>
                <a:latin typeface="3ds" pitchFamily="50" charset="0"/>
                <a:ea typeface="MS PGothic" pitchFamily="34" charset="-128"/>
              </a:rPr>
              <a:t>addition of formal learning content from various other </a:t>
            </a:r>
            <a:r>
              <a:rPr lang="en-US" sz="800" dirty="0" smtClean="0">
                <a:solidFill>
                  <a:schemeClr val="tx2">
                    <a:lumMod val="75000"/>
                  </a:schemeClr>
                </a:solidFill>
                <a:latin typeface="3ds" pitchFamily="50" charset="0"/>
                <a:ea typeface="MS PGothic" pitchFamily="34" charset="-128"/>
              </a:rPr>
              <a:t>fields.</a:t>
            </a:r>
            <a:endParaRPr lang="en-US" sz="800" dirty="0">
              <a:solidFill>
                <a:schemeClr val="tx2">
                  <a:lumMod val="75000"/>
                </a:schemeClr>
              </a:solidFill>
            </a:endParaRPr>
          </a:p>
        </p:txBody>
      </p:sp>
      <p:sp>
        <p:nvSpPr>
          <p:cNvPr id="7" name="Text Placeholder 3"/>
          <p:cNvSpPr txBox="1">
            <a:spLocks/>
          </p:cNvSpPr>
          <p:nvPr/>
        </p:nvSpPr>
        <p:spPr>
          <a:xfrm>
            <a:off x="719572" y="842963"/>
            <a:ext cx="7926407" cy="396549"/>
          </a:xfrm>
          <a:prstGeom prst="rect">
            <a:avLst/>
          </a:prstGeom>
        </p:spPr>
        <p:txBody>
          <a:bodyPr/>
          <a:lstStyle>
            <a:lvl1pPr marL="228600" indent="-228600" algn="l" defTabSz="879152" rtl="0" eaLnBrk="1" latinLnBrk="0" hangingPunct="1">
              <a:lnSpc>
                <a:spcPct val="100000"/>
              </a:lnSpc>
              <a:spcBef>
                <a:spcPts val="800"/>
              </a:spcBef>
              <a:buClr>
                <a:schemeClr val="tx1"/>
              </a:buClr>
              <a:buSzPct val="80000"/>
              <a:buFont typeface="Wingdings 3" panose="05040102010807070707" pitchFamily="18" charset="2"/>
              <a:buChar char="u"/>
              <a:defRPr sz="2000" b="0" i="0" kern="900" spc="0">
                <a:solidFill>
                  <a:schemeClr val="tx1"/>
                </a:solidFill>
                <a:latin typeface="+mn-lt"/>
                <a:ea typeface="+mn-ea"/>
                <a:cs typeface="3ds Light"/>
              </a:defRPr>
            </a:lvl1pPr>
            <a:lvl2pPr marL="400050" marR="0" indent="-176213" algn="l" defTabSz="879152" rtl="0" eaLnBrk="1" fontAlgn="auto" latinLnBrk="0" hangingPunct="1">
              <a:lnSpc>
                <a:spcPct val="100000"/>
              </a:lnSpc>
              <a:spcBef>
                <a:spcPts val="600"/>
              </a:spcBef>
              <a:spcAft>
                <a:spcPts val="0"/>
              </a:spcAft>
              <a:buClr>
                <a:schemeClr val="tx1"/>
              </a:buClr>
              <a:buSzPct val="75000"/>
              <a:buFont typeface="Wingdings 3" panose="05040102010807070707" pitchFamily="18" charset="2"/>
              <a:buChar char="w"/>
              <a:tabLst/>
              <a:defRPr sz="1800" b="0" i="0" kern="900" spc="0" baseline="0">
                <a:solidFill>
                  <a:schemeClr val="tx1"/>
                </a:solidFill>
                <a:latin typeface="+mn-lt"/>
                <a:ea typeface="+mn-ea"/>
                <a:cs typeface="3ds Light"/>
              </a:defRPr>
            </a:lvl2pPr>
            <a:lvl3pPr marL="628650" marR="0" indent="-158750" algn="l" defTabSz="879152" rtl="0" eaLnBrk="1" fontAlgn="auto" latinLnBrk="0" hangingPunct="1">
              <a:lnSpc>
                <a:spcPct val="100000"/>
              </a:lnSpc>
              <a:spcBef>
                <a:spcPts val="400"/>
              </a:spcBef>
              <a:spcAft>
                <a:spcPts val="0"/>
              </a:spcAft>
              <a:buClr>
                <a:schemeClr val="tx1"/>
              </a:buClr>
              <a:buSzPct val="60000"/>
              <a:buFont typeface="Wingdings 3" panose="05040102010807070707" pitchFamily="18" charset="2"/>
              <a:buChar char="u"/>
              <a:tabLst/>
              <a:defRPr sz="1600" b="0" i="0" kern="900" spc="0">
                <a:solidFill>
                  <a:schemeClr val="tx1"/>
                </a:solidFill>
                <a:latin typeface="+mn-lt"/>
                <a:ea typeface="+mn-ea"/>
                <a:cs typeface="3ds Light"/>
              </a:defRPr>
            </a:lvl3pPr>
            <a:lvl4pPr marL="857250" indent="-179388" algn="l" defTabSz="879152" rtl="0" eaLnBrk="1" latinLnBrk="0" hangingPunct="1">
              <a:lnSpc>
                <a:spcPct val="100000"/>
              </a:lnSpc>
              <a:spcBef>
                <a:spcPts val="400"/>
              </a:spcBef>
              <a:buClr>
                <a:schemeClr val="tx1"/>
              </a:buClr>
              <a:buSzPct val="60000"/>
              <a:buFont typeface="Wingdings 3" panose="05040102010807070707" pitchFamily="18" charset="2"/>
              <a:buChar char="w"/>
              <a:defRPr sz="1400" b="0" i="0" kern="900" spc="-70">
                <a:solidFill>
                  <a:schemeClr val="tx1"/>
                </a:solidFill>
                <a:latin typeface="+mn-lt"/>
                <a:ea typeface="+mn-ea"/>
                <a:cs typeface="3ds Light"/>
              </a:defRPr>
            </a:lvl4pPr>
            <a:lvl5pPr marL="914400" indent="0" algn="l" defTabSz="1028700" rtl="0" eaLnBrk="1" latinLnBrk="0" hangingPunct="1">
              <a:lnSpc>
                <a:spcPct val="100000"/>
              </a:lnSpc>
              <a:spcBef>
                <a:spcPts val="300"/>
              </a:spcBef>
              <a:buFont typeface="Arial"/>
              <a:buNone/>
              <a:defRPr sz="1200" b="0" i="0" kern="1200" baseline="0">
                <a:solidFill>
                  <a:schemeClr val="tx1"/>
                </a:solidFill>
                <a:latin typeface="+mn-lt"/>
                <a:ea typeface="+mn-ea"/>
                <a:cs typeface="3ds Light"/>
              </a:defRPr>
            </a:lvl5pPr>
            <a:lvl6pPr marL="2417668"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857243"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96819"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736395"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smtClean="0"/>
              <a:t>ILICE: Inspire (3/3)</a:t>
            </a:r>
            <a:endParaRPr lang="en-US" dirty="0"/>
          </a:p>
        </p:txBody>
      </p:sp>
    </p:spTree>
    <p:extLst>
      <p:ext uri="{BB962C8B-B14F-4D97-AF65-F5344CB8AC3E}">
        <p14:creationId xmlns:p14="http://schemas.microsoft.com/office/powerpoint/2010/main" val="3846231470"/>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3DS">
      <a:dk1>
        <a:srgbClr val="005386"/>
      </a:dk1>
      <a:lt1>
        <a:srgbClr val="FFFFFF"/>
      </a:lt1>
      <a:dk2>
        <a:srgbClr val="001871"/>
      </a:dk2>
      <a:lt2>
        <a:srgbClr val="DA291C"/>
      </a:lt2>
      <a:accent1>
        <a:srgbClr val="0B3F77"/>
      </a:accent1>
      <a:accent2>
        <a:srgbClr val="00B2A9"/>
      </a:accent2>
      <a:accent3>
        <a:srgbClr val="E1CD00"/>
      </a:accent3>
      <a:accent4>
        <a:srgbClr val="E87722"/>
      </a:accent4>
      <a:accent5>
        <a:srgbClr val="84BD00"/>
      </a:accent5>
      <a:accent6>
        <a:srgbClr val="0077C8"/>
      </a:accent6>
      <a:hlink>
        <a:srgbClr val="0000FF"/>
      </a:hlink>
      <a:folHlink>
        <a:srgbClr val="800080"/>
      </a:folHlink>
    </a:clrScheme>
    <a:fontScheme name="3DS PPT template">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3DS_PPTX_Corp + Brand_Template_06_2015.pptx" id="{F2600C52-DB9A-4C10-AE98-F52812B72B4A}" vid="{FAE75A1B-07B7-44EE-BD51-20312090FF74}"/>
    </a:ext>
  </a:extLst>
</a:theme>
</file>

<file path=ppt/theme/theme10.xml><?xml version="1.0" encoding="utf-8"?>
<a:theme xmlns:a="http://schemas.openxmlformats.org/drawingml/2006/main" name="10_3DS_3DSWYM Template_2015">
  <a:themeElements>
    <a:clrScheme name="3DS">
      <a:dk1>
        <a:srgbClr val="005386"/>
      </a:dk1>
      <a:lt1>
        <a:srgbClr val="FFFFFF"/>
      </a:lt1>
      <a:dk2>
        <a:srgbClr val="001871"/>
      </a:dk2>
      <a:lt2>
        <a:srgbClr val="DA291C"/>
      </a:lt2>
      <a:accent1>
        <a:srgbClr val="0B3F77"/>
      </a:accent1>
      <a:accent2>
        <a:srgbClr val="00B2A9"/>
      </a:accent2>
      <a:accent3>
        <a:srgbClr val="E1CD00"/>
      </a:accent3>
      <a:accent4>
        <a:srgbClr val="E87722"/>
      </a:accent4>
      <a:accent5>
        <a:srgbClr val="84BD00"/>
      </a:accent5>
      <a:accent6>
        <a:srgbClr val="0077C8"/>
      </a:accent6>
      <a:hlink>
        <a:srgbClr val="0000FF"/>
      </a:hlink>
      <a:folHlink>
        <a:srgbClr val="800080"/>
      </a:folHlink>
    </a:clrScheme>
    <a:fontScheme name="3DS PPT template">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3DS_PPTX_Corp + Brand_Template_06_2015.pptx" id="{F2600C52-DB9A-4C10-AE98-F52812B72B4A}" vid="{72F83C28-6BA4-4FA8-8316-31132DB0AE82}"/>
    </a:ext>
  </a:extLst>
</a:theme>
</file>

<file path=ppt/theme/theme11.xml><?xml version="1.0" encoding="utf-8"?>
<a:theme xmlns:a="http://schemas.openxmlformats.org/drawingml/2006/main" name="11_3DS_BIOVIA Template_2015">
  <a:themeElements>
    <a:clrScheme name="3DS">
      <a:dk1>
        <a:srgbClr val="005386"/>
      </a:dk1>
      <a:lt1>
        <a:srgbClr val="FFFFFF"/>
      </a:lt1>
      <a:dk2>
        <a:srgbClr val="001871"/>
      </a:dk2>
      <a:lt2>
        <a:srgbClr val="DA291C"/>
      </a:lt2>
      <a:accent1>
        <a:srgbClr val="0B3F77"/>
      </a:accent1>
      <a:accent2>
        <a:srgbClr val="00B2A9"/>
      </a:accent2>
      <a:accent3>
        <a:srgbClr val="E1CD00"/>
      </a:accent3>
      <a:accent4>
        <a:srgbClr val="E87722"/>
      </a:accent4>
      <a:accent5>
        <a:srgbClr val="84BD00"/>
      </a:accent5>
      <a:accent6>
        <a:srgbClr val="0077C8"/>
      </a:accent6>
      <a:hlink>
        <a:srgbClr val="0000FF"/>
      </a:hlink>
      <a:folHlink>
        <a:srgbClr val="800080"/>
      </a:folHlink>
    </a:clrScheme>
    <a:fontScheme name="3DS PPT template">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3DS_PPTX_Corp + Brand_Template_06_2015.pptx" id="{F2600C52-DB9A-4C10-AE98-F52812B72B4A}" vid="{5B48B88D-7D70-4189-A42C-4B9173B7203B}"/>
    </a:ext>
  </a:extLst>
</a:theme>
</file>

<file path=ppt/theme/theme12.xml><?xml version="1.0" encoding="utf-8"?>
<a:theme xmlns:a="http://schemas.openxmlformats.org/drawingml/2006/main" name="12_3DS_NETVIBES Template_2015">
  <a:themeElements>
    <a:clrScheme name="3DS">
      <a:dk1>
        <a:srgbClr val="005386"/>
      </a:dk1>
      <a:lt1>
        <a:srgbClr val="FFFFFF"/>
      </a:lt1>
      <a:dk2>
        <a:srgbClr val="001871"/>
      </a:dk2>
      <a:lt2>
        <a:srgbClr val="DA291C"/>
      </a:lt2>
      <a:accent1>
        <a:srgbClr val="0B3F77"/>
      </a:accent1>
      <a:accent2>
        <a:srgbClr val="00B2A9"/>
      </a:accent2>
      <a:accent3>
        <a:srgbClr val="E1CD00"/>
      </a:accent3>
      <a:accent4>
        <a:srgbClr val="E87722"/>
      </a:accent4>
      <a:accent5>
        <a:srgbClr val="84BD00"/>
      </a:accent5>
      <a:accent6>
        <a:srgbClr val="0077C8"/>
      </a:accent6>
      <a:hlink>
        <a:srgbClr val="0000FF"/>
      </a:hlink>
      <a:folHlink>
        <a:srgbClr val="800080"/>
      </a:folHlink>
    </a:clrScheme>
    <a:fontScheme name="3DS PPT template">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3DS_PPTX_Corp + Brand_Template_06_2015.pptx" id="{F2600C52-DB9A-4C10-AE98-F52812B72B4A}" vid="{F33B4D98-9BA9-48B5-863F-59FBD2A8D187}"/>
    </a:ext>
  </a:extLst>
</a:theme>
</file>

<file path=ppt/theme/theme13.xml><?xml version="1.0" encoding="utf-8"?>
<a:theme xmlns:a="http://schemas.openxmlformats.org/drawingml/2006/main" name="13_3DS_3DEXCITE Template_2015">
  <a:themeElements>
    <a:clrScheme name="3DS">
      <a:dk1>
        <a:srgbClr val="005386"/>
      </a:dk1>
      <a:lt1>
        <a:srgbClr val="FFFFFF"/>
      </a:lt1>
      <a:dk2>
        <a:srgbClr val="001871"/>
      </a:dk2>
      <a:lt2>
        <a:srgbClr val="DA291C"/>
      </a:lt2>
      <a:accent1>
        <a:srgbClr val="0B3F77"/>
      </a:accent1>
      <a:accent2>
        <a:srgbClr val="00B2A9"/>
      </a:accent2>
      <a:accent3>
        <a:srgbClr val="E1CD00"/>
      </a:accent3>
      <a:accent4>
        <a:srgbClr val="E87722"/>
      </a:accent4>
      <a:accent5>
        <a:srgbClr val="84BD00"/>
      </a:accent5>
      <a:accent6>
        <a:srgbClr val="0077C8"/>
      </a:accent6>
      <a:hlink>
        <a:srgbClr val="0000FF"/>
      </a:hlink>
      <a:folHlink>
        <a:srgbClr val="800080"/>
      </a:folHlink>
    </a:clrScheme>
    <a:fontScheme name="3DS PPT template">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3DS_PPTX_Corp + Brand_Template_06_2015.pptx" id="{F2600C52-DB9A-4C10-AE98-F52812B72B4A}" vid="{4FEF90BA-7162-4845-B05F-F5EA23A6CFB6}"/>
    </a:ext>
  </a:extLst>
</a:theme>
</file>

<file path=ppt/theme/theme1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3DS_CATIA Template_2015">
  <a:themeElements>
    <a:clrScheme name="3DS">
      <a:dk1>
        <a:srgbClr val="005386"/>
      </a:dk1>
      <a:lt1>
        <a:srgbClr val="FFFFFF"/>
      </a:lt1>
      <a:dk2>
        <a:srgbClr val="001871"/>
      </a:dk2>
      <a:lt2>
        <a:srgbClr val="DA291C"/>
      </a:lt2>
      <a:accent1>
        <a:srgbClr val="0B3F77"/>
      </a:accent1>
      <a:accent2>
        <a:srgbClr val="00B2A9"/>
      </a:accent2>
      <a:accent3>
        <a:srgbClr val="E1CD00"/>
      </a:accent3>
      <a:accent4>
        <a:srgbClr val="E87722"/>
      </a:accent4>
      <a:accent5>
        <a:srgbClr val="84BD00"/>
      </a:accent5>
      <a:accent6>
        <a:srgbClr val="0077C8"/>
      </a:accent6>
      <a:hlink>
        <a:srgbClr val="0000FF"/>
      </a:hlink>
      <a:folHlink>
        <a:srgbClr val="800080"/>
      </a:folHlink>
    </a:clrScheme>
    <a:fontScheme name="3DS PPT template">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3DS_PPTX_Corp + Brand_Template_06_2015.pptx" id="{F2600C52-DB9A-4C10-AE98-F52812B72B4A}" vid="{411096D6-055E-4C4B-AADA-886FBB470F68}"/>
    </a:ext>
  </a:extLst>
</a:theme>
</file>

<file path=ppt/theme/theme3.xml><?xml version="1.0" encoding="utf-8"?>
<a:theme xmlns:a="http://schemas.openxmlformats.org/drawingml/2006/main" name="3_3DS_SOLIDWORKS Template_2015">
  <a:themeElements>
    <a:clrScheme name="3DS">
      <a:dk1>
        <a:srgbClr val="005386"/>
      </a:dk1>
      <a:lt1>
        <a:srgbClr val="FFFFFF"/>
      </a:lt1>
      <a:dk2>
        <a:srgbClr val="001871"/>
      </a:dk2>
      <a:lt2>
        <a:srgbClr val="DA291C"/>
      </a:lt2>
      <a:accent1>
        <a:srgbClr val="0B3F77"/>
      </a:accent1>
      <a:accent2>
        <a:srgbClr val="00B2A9"/>
      </a:accent2>
      <a:accent3>
        <a:srgbClr val="E1CD00"/>
      </a:accent3>
      <a:accent4>
        <a:srgbClr val="E87722"/>
      </a:accent4>
      <a:accent5>
        <a:srgbClr val="84BD00"/>
      </a:accent5>
      <a:accent6>
        <a:srgbClr val="0077C8"/>
      </a:accent6>
      <a:hlink>
        <a:srgbClr val="0000FF"/>
      </a:hlink>
      <a:folHlink>
        <a:srgbClr val="800080"/>
      </a:folHlink>
    </a:clrScheme>
    <a:fontScheme name="3DS PPT template">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3DS_PPTX_Corp + Brand_Template_06_2015.pptx" id="{F2600C52-DB9A-4C10-AE98-F52812B72B4A}" vid="{7241305C-3B1E-4B02-BF31-38B3A4260B42}"/>
    </a:ext>
  </a:extLst>
</a:theme>
</file>

<file path=ppt/theme/theme4.xml><?xml version="1.0" encoding="utf-8"?>
<a:theme xmlns:a="http://schemas.openxmlformats.org/drawingml/2006/main" name="4_3DS_ENOVIA Template_2015">
  <a:themeElements>
    <a:clrScheme name="3DS">
      <a:dk1>
        <a:srgbClr val="005386"/>
      </a:dk1>
      <a:lt1>
        <a:srgbClr val="FFFFFF"/>
      </a:lt1>
      <a:dk2>
        <a:srgbClr val="001871"/>
      </a:dk2>
      <a:lt2>
        <a:srgbClr val="DA291C"/>
      </a:lt2>
      <a:accent1>
        <a:srgbClr val="0B3F77"/>
      </a:accent1>
      <a:accent2>
        <a:srgbClr val="00B2A9"/>
      </a:accent2>
      <a:accent3>
        <a:srgbClr val="E1CD00"/>
      </a:accent3>
      <a:accent4>
        <a:srgbClr val="E87722"/>
      </a:accent4>
      <a:accent5>
        <a:srgbClr val="84BD00"/>
      </a:accent5>
      <a:accent6>
        <a:srgbClr val="0077C8"/>
      </a:accent6>
      <a:hlink>
        <a:srgbClr val="0000FF"/>
      </a:hlink>
      <a:folHlink>
        <a:srgbClr val="800080"/>
      </a:folHlink>
    </a:clrScheme>
    <a:fontScheme name="3DS PPT template">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3DS_PPTX_Corp + Brand_Template_06_2015.pptx" id="{F2600C52-DB9A-4C10-AE98-F52812B72B4A}" vid="{1B671D29-20CE-4F0E-8C7E-AAE5D1DA4FD0}"/>
    </a:ext>
  </a:extLst>
</a:theme>
</file>

<file path=ppt/theme/theme5.xml><?xml version="1.0" encoding="utf-8"?>
<a:theme xmlns:a="http://schemas.openxmlformats.org/drawingml/2006/main" name="5_3DS_DELMIA Template_2015">
  <a:themeElements>
    <a:clrScheme name="3DS">
      <a:dk1>
        <a:srgbClr val="005386"/>
      </a:dk1>
      <a:lt1>
        <a:srgbClr val="FFFFFF"/>
      </a:lt1>
      <a:dk2>
        <a:srgbClr val="001871"/>
      </a:dk2>
      <a:lt2>
        <a:srgbClr val="DA291C"/>
      </a:lt2>
      <a:accent1>
        <a:srgbClr val="0B3F77"/>
      </a:accent1>
      <a:accent2>
        <a:srgbClr val="00B2A9"/>
      </a:accent2>
      <a:accent3>
        <a:srgbClr val="E1CD00"/>
      </a:accent3>
      <a:accent4>
        <a:srgbClr val="E87722"/>
      </a:accent4>
      <a:accent5>
        <a:srgbClr val="84BD00"/>
      </a:accent5>
      <a:accent6>
        <a:srgbClr val="0077C8"/>
      </a:accent6>
      <a:hlink>
        <a:srgbClr val="0000FF"/>
      </a:hlink>
      <a:folHlink>
        <a:srgbClr val="800080"/>
      </a:folHlink>
    </a:clrScheme>
    <a:fontScheme name="3DS PPT template">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3DS_PPTX_Corp + Brand_Template_06_2015.pptx" id="{F2600C52-DB9A-4C10-AE98-F52812B72B4A}" vid="{20CFD681-0A94-49F5-BBF4-A6125E716984}"/>
    </a:ext>
  </a:extLst>
</a:theme>
</file>

<file path=ppt/theme/theme6.xml><?xml version="1.0" encoding="utf-8"?>
<a:theme xmlns:a="http://schemas.openxmlformats.org/drawingml/2006/main" name="6_3DS_SIMULIA Template_2015">
  <a:themeElements>
    <a:clrScheme name="3DS">
      <a:dk1>
        <a:srgbClr val="005386"/>
      </a:dk1>
      <a:lt1>
        <a:srgbClr val="FFFFFF"/>
      </a:lt1>
      <a:dk2>
        <a:srgbClr val="001871"/>
      </a:dk2>
      <a:lt2>
        <a:srgbClr val="DA291C"/>
      </a:lt2>
      <a:accent1>
        <a:srgbClr val="0B3F77"/>
      </a:accent1>
      <a:accent2>
        <a:srgbClr val="00B2A9"/>
      </a:accent2>
      <a:accent3>
        <a:srgbClr val="E1CD00"/>
      </a:accent3>
      <a:accent4>
        <a:srgbClr val="E87722"/>
      </a:accent4>
      <a:accent5>
        <a:srgbClr val="84BD00"/>
      </a:accent5>
      <a:accent6>
        <a:srgbClr val="0077C8"/>
      </a:accent6>
      <a:hlink>
        <a:srgbClr val="0000FF"/>
      </a:hlink>
      <a:folHlink>
        <a:srgbClr val="800080"/>
      </a:folHlink>
    </a:clrScheme>
    <a:fontScheme name="3DS PPT template">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3DS_PPTX_Corp + Brand_Template_06_2015.pptx" id="{F2600C52-DB9A-4C10-AE98-F52812B72B4A}" vid="{D11FAF20-BC75-4E22-9A83-6DE1A8E85A29}"/>
    </a:ext>
  </a:extLst>
</a:theme>
</file>

<file path=ppt/theme/theme7.xml><?xml version="1.0" encoding="utf-8"?>
<a:theme xmlns:a="http://schemas.openxmlformats.org/drawingml/2006/main" name="7_3DS_GEOVIA Template_2015">
  <a:themeElements>
    <a:clrScheme name="3DS">
      <a:dk1>
        <a:srgbClr val="005386"/>
      </a:dk1>
      <a:lt1>
        <a:srgbClr val="FFFFFF"/>
      </a:lt1>
      <a:dk2>
        <a:srgbClr val="001871"/>
      </a:dk2>
      <a:lt2>
        <a:srgbClr val="DA291C"/>
      </a:lt2>
      <a:accent1>
        <a:srgbClr val="0B3F77"/>
      </a:accent1>
      <a:accent2>
        <a:srgbClr val="00B2A9"/>
      </a:accent2>
      <a:accent3>
        <a:srgbClr val="E1CD00"/>
      </a:accent3>
      <a:accent4>
        <a:srgbClr val="E87722"/>
      </a:accent4>
      <a:accent5>
        <a:srgbClr val="84BD00"/>
      </a:accent5>
      <a:accent6>
        <a:srgbClr val="0077C8"/>
      </a:accent6>
      <a:hlink>
        <a:srgbClr val="0000FF"/>
      </a:hlink>
      <a:folHlink>
        <a:srgbClr val="800080"/>
      </a:folHlink>
    </a:clrScheme>
    <a:fontScheme name="3DS PPT template">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3DS_PPTX_Corp + Brand_Template_06_2015.pptx" id="{F2600C52-DB9A-4C10-AE98-F52812B72B4A}" vid="{A7B7EEB1-C1D1-4029-A284-3FCD077685BD}"/>
    </a:ext>
  </a:extLst>
</a:theme>
</file>

<file path=ppt/theme/theme8.xml><?xml version="1.0" encoding="utf-8"?>
<a:theme xmlns:a="http://schemas.openxmlformats.org/drawingml/2006/main" name="8_3DS_EXALEAD Template_2015">
  <a:themeElements>
    <a:clrScheme name="3DS">
      <a:dk1>
        <a:srgbClr val="005386"/>
      </a:dk1>
      <a:lt1>
        <a:srgbClr val="FFFFFF"/>
      </a:lt1>
      <a:dk2>
        <a:srgbClr val="001871"/>
      </a:dk2>
      <a:lt2>
        <a:srgbClr val="DA291C"/>
      </a:lt2>
      <a:accent1>
        <a:srgbClr val="0B3F77"/>
      </a:accent1>
      <a:accent2>
        <a:srgbClr val="00B2A9"/>
      </a:accent2>
      <a:accent3>
        <a:srgbClr val="E1CD00"/>
      </a:accent3>
      <a:accent4>
        <a:srgbClr val="E87722"/>
      </a:accent4>
      <a:accent5>
        <a:srgbClr val="84BD00"/>
      </a:accent5>
      <a:accent6>
        <a:srgbClr val="0077C8"/>
      </a:accent6>
      <a:hlink>
        <a:srgbClr val="0000FF"/>
      </a:hlink>
      <a:folHlink>
        <a:srgbClr val="800080"/>
      </a:folHlink>
    </a:clrScheme>
    <a:fontScheme name="3DS PPT template">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3DS_PPTX_Corp + Brand_Template_06_2015.pptx" id="{F2600C52-DB9A-4C10-AE98-F52812B72B4A}" vid="{63934457-0F4D-4309-B7B6-B99236CEF292}"/>
    </a:ext>
  </a:extLst>
</a:theme>
</file>

<file path=ppt/theme/theme9.xml><?xml version="1.0" encoding="utf-8"?>
<a:theme xmlns:a="http://schemas.openxmlformats.org/drawingml/2006/main" name="9_3DS_3DVIA Template_2015">
  <a:themeElements>
    <a:clrScheme name="3DS">
      <a:dk1>
        <a:srgbClr val="005386"/>
      </a:dk1>
      <a:lt1>
        <a:srgbClr val="FFFFFF"/>
      </a:lt1>
      <a:dk2>
        <a:srgbClr val="001871"/>
      </a:dk2>
      <a:lt2>
        <a:srgbClr val="DA291C"/>
      </a:lt2>
      <a:accent1>
        <a:srgbClr val="0B3F77"/>
      </a:accent1>
      <a:accent2>
        <a:srgbClr val="00B2A9"/>
      </a:accent2>
      <a:accent3>
        <a:srgbClr val="E1CD00"/>
      </a:accent3>
      <a:accent4>
        <a:srgbClr val="E87722"/>
      </a:accent4>
      <a:accent5>
        <a:srgbClr val="84BD00"/>
      </a:accent5>
      <a:accent6>
        <a:srgbClr val="0077C8"/>
      </a:accent6>
      <a:hlink>
        <a:srgbClr val="0000FF"/>
      </a:hlink>
      <a:folHlink>
        <a:srgbClr val="800080"/>
      </a:folHlink>
    </a:clrScheme>
    <a:fontScheme name="3DS PPT template">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3DS_PPTX_Corp + Brand_Template_06_2015.pptx" id="{F2600C52-DB9A-4C10-AE98-F52812B72B4A}" vid="{88BA5469-FCEB-4406-B684-E3166A1F15A2}"/>
    </a:ext>
  </a:extLst>
</a:theme>
</file>

<file path=docProps/app.xml><?xml version="1.0" encoding="utf-8"?>
<Properties xmlns="http://schemas.openxmlformats.org/officeDocument/2006/extended-properties" xmlns:vt="http://schemas.openxmlformats.org/officeDocument/2006/docPropsVTypes">
  <Template>blank</Template>
  <TotalTime>3649</TotalTime>
  <Words>1699</Words>
  <Application>Microsoft Office PowerPoint</Application>
  <PresentationFormat>On-screen Show (16:9)</PresentationFormat>
  <Paragraphs>214</Paragraphs>
  <Slides>25</Slides>
  <Notes>10</Notes>
  <HiddenSlides>0</HiddenSlides>
  <MMClips>0</MMClips>
  <ScaleCrop>false</ScaleCrop>
  <HeadingPairs>
    <vt:vector size="4" baseType="variant">
      <vt:variant>
        <vt:lpstr>Theme</vt:lpstr>
      </vt:variant>
      <vt:variant>
        <vt:i4>13</vt:i4>
      </vt:variant>
      <vt:variant>
        <vt:lpstr>Slide Titles</vt:lpstr>
      </vt:variant>
      <vt:variant>
        <vt:i4>25</vt:i4>
      </vt:variant>
    </vt:vector>
  </HeadingPairs>
  <TitlesOfParts>
    <vt:vector size="38" baseType="lpstr">
      <vt:lpstr>blank</vt:lpstr>
      <vt:lpstr>2_3DS_CATIA Template_2015</vt:lpstr>
      <vt:lpstr>3_3DS_SOLIDWORKS Template_2015</vt:lpstr>
      <vt:lpstr>4_3DS_ENOVIA Template_2015</vt:lpstr>
      <vt:lpstr>5_3DS_DELMIA Template_2015</vt:lpstr>
      <vt:lpstr>6_3DS_SIMULIA Template_2015</vt:lpstr>
      <vt:lpstr>7_3DS_GEOVIA Template_2015</vt:lpstr>
      <vt:lpstr>8_3DS_EXALEAD Template_2015</vt:lpstr>
      <vt:lpstr>9_3DS_3DVIA Template_2015</vt:lpstr>
      <vt:lpstr>10_3DS_3DSWYM Template_2015</vt:lpstr>
      <vt:lpstr>11_3DS_BIOVIA Template_2015</vt:lpstr>
      <vt:lpstr>12_3DS_NETVIBES Template_2015</vt:lpstr>
      <vt:lpstr>13_3DS_3DEXCITE Template_2015</vt:lpstr>
      <vt:lpstr>Project-based Learning with 3DEXPERIENCE</vt:lpstr>
      <vt:lpstr>About</vt:lpstr>
      <vt:lpstr>Table of Contents</vt:lpstr>
      <vt:lpstr>Project-based Learning (1/2)</vt:lpstr>
      <vt:lpstr>Project-based Learning (2/2)</vt:lpstr>
      <vt:lpstr>Project-based Learning with 3DEXPERIENCE</vt:lpstr>
      <vt:lpstr>Project-based Learning with 3DEXPERIENCE</vt:lpstr>
      <vt:lpstr>Project-based Learning with 3DEXPERIENCE</vt:lpstr>
      <vt:lpstr>Project-based Learning with 3DEXPERIENCE</vt:lpstr>
      <vt:lpstr>Project-based Learning with 3DEXPERIENCE</vt:lpstr>
      <vt:lpstr>Project-based Learning with 3DEXPERIENCE</vt:lpstr>
      <vt:lpstr>Project-based Learning with 3DEXPERIENCE</vt:lpstr>
      <vt:lpstr>Project-based Learning with 3DEXPERIENCE</vt:lpstr>
      <vt:lpstr>Project-based Learning with 3DEXPERIENCE</vt:lpstr>
      <vt:lpstr>Project-based Learning with 3DEXPERIENCE</vt:lpstr>
      <vt:lpstr>Project-based Learning with 3DEXPERIENCE</vt:lpstr>
      <vt:lpstr>Project-based Learning with 3DEXPERIENCE</vt:lpstr>
      <vt:lpstr>Project-based Learning with 3DEXPERIENCE</vt:lpstr>
      <vt:lpstr>Project-based Learning with 3DEXPERIENCE</vt:lpstr>
      <vt:lpstr>Widget Policy (1/2)</vt:lpstr>
      <vt:lpstr>Widget Policy (2/2)</vt:lpstr>
      <vt:lpstr>How can you share a dashboard?</vt:lpstr>
      <vt:lpstr>How can you share a dashboard?</vt:lpstr>
      <vt:lpstr>How can you share a dashboard?</vt:lpstr>
      <vt:lpstr>PowerPoint Presentation</vt:lpstr>
    </vt:vector>
  </TitlesOfParts>
  <Company>DASSAULT SYSTEMES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Project-based Learning</dc:title>
  <dc:creator>DI VOZZO Manon</dc:creator>
  <cp:lastModifiedBy>DI VOZZO Manon</cp:lastModifiedBy>
  <cp:revision>415</cp:revision>
  <cp:lastPrinted>2016-05-17T12:40:00Z</cp:lastPrinted>
  <dcterms:created xsi:type="dcterms:W3CDTF">2016-04-21T11:44:09Z</dcterms:created>
  <dcterms:modified xsi:type="dcterms:W3CDTF">2016-07-20T09:44:12Z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emplate Version">
    <vt:lpwstr>1.0</vt:lpwstr>
  </property>
</Properties>
</file>